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5" r:id="rId2"/>
    <p:sldId id="266" r:id="rId3"/>
    <p:sldId id="257" r:id="rId4"/>
    <p:sldId id="2147469928" r:id="rId5"/>
    <p:sldId id="287" r:id="rId6"/>
    <p:sldId id="288" r:id="rId7"/>
    <p:sldId id="258" r:id="rId8"/>
    <p:sldId id="268" r:id="rId9"/>
    <p:sldId id="2147469927" r:id="rId10"/>
    <p:sldId id="269" r:id="rId11"/>
    <p:sldId id="270" r:id="rId12"/>
    <p:sldId id="275" r:id="rId13"/>
    <p:sldId id="260" r:id="rId14"/>
    <p:sldId id="273" r:id="rId15"/>
    <p:sldId id="274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512BD4"/>
    <a:srgbClr val="190649"/>
    <a:srgbClr val="B9AAE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FD2E6-F04D-4F59-BE4F-064FAAD9CB66}" v="95" dt="2022-11-16T14:28:03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6"/>
    <p:restoredTop sz="94719"/>
  </p:normalViewPr>
  <p:slideViewPr>
    <p:cSldViewPr snapToGrid="0">
      <p:cViewPr varScale="1">
        <p:scale>
          <a:sx n="116" d="100"/>
          <a:sy n="116" d="100"/>
        </p:scale>
        <p:origin x="67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en Nguyen Le Quynh" userId="57a43e30-6e77-464d-a565-b6c4b6c26d7f" providerId="ADAL" clId="{4BDFD2E6-F04D-4F59-BE4F-064FAAD9CB66}"/>
    <pc:docChg chg="undo custSel addSld delSld modSld sldOrd">
      <pc:chgData name="Thien Nguyen Le Quynh" userId="57a43e30-6e77-464d-a565-b6c4b6c26d7f" providerId="ADAL" clId="{4BDFD2E6-F04D-4F59-BE4F-064FAAD9CB66}" dt="2022-11-16T14:48:45.953" v="1390" actId="20577"/>
      <pc:docMkLst>
        <pc:docMk/>
      </pc:docMkLst>
      <pc:sldChg chg="modSp mod">
        <pc:chgData name="Thien Nguyen Le Quynh" userId="57a43e30-6e77-464d-a565-b6c4b6c26d7f" providerId="ADAL" clId="{4BDFD2E6-F04D-4F59-BE4F-064FAAD9CB66}" dt="2022-11-14T08:16:08.759" v="81" actId="27636"/>
        <pc:sldMkLst>
          <pc:docMk/>
          <pc:sldMk cId="2455987815" sldId="257"/>
        </pc:sldMkLst>
        <pc:spChg chg="mod">
          <ac:chgData name="Thien Nguyen Le Quynh" userId="57a43e30-6e77-464d-a565-b6c4b6c26d7f" providerId="ADAL" clId="{4BDFD2E6-F04D-4F59-BE4F-064FAAD9CB66}" dt="2022-11-14T08:16:08.759" v="81" actId="27636"/>
          <ac:spMkLst>
            <pc:docMk/>
            <pc:sldMk cId="2455987815" sldId="257"/>
            <ac:spMk id="2" creationId="{F536FA4A-2F54-BB42-2464-78B9DB30381E}"/>
          </ac:spMkLst>
        </pc:spChg>
        <pc:spChg chg="mod">
          <ac:chgData name="Thien Nguyen Le Quynh" userId="57a43e30-6e77-464d-a565-b6c4b6c26d7f" providerId="ADAL" clId="{4BDFD2E6-F04D-4F59-BE4F-064FAAD9CB66}" dt="2022-11-14T08:15:51.983" v="79" actId="20577"/>
          <ac:spMkLst>
            <pc:docMk/>
            <pc:sldMk cId="2455987815" sldId="257"/>
            <ac:spMk id="3" creationId="{D8D53EF0-741B-FABA-3A92-7027C393D23C}"/>
          </ac:spMkLst>
        </pc:spChg>
      </pc:sldChg>
      <pc:sldChg chg="addSp delSp modSp mod">
        <pc:chgData name="Thien Nguyen Le Quynh" userId="57a43e30-6e77-464d-a565-b6c4b6c26d7f" providerId="ADAL" clId="{4BDFD2E6-F04D-4F59-BE4F-064FAAD9CB66}" dt="2022-11-14T09:16:19.720" v="298" actId="20577"/>
        <pc:sldMkLst>
          <pc:docMk/>
          <pc:sldMk cId="2669783093" sldId="258"/>
        </pc:sldMkLst>
        <pc:spChg chg="mod">
          <ac:chgData name="Thien Nguyen Le Quynh" userId="57a43e30-6e77-464d-a565-b6c4b6c26d7f" providerId="ADAL" clId="{4BDFD2E6-F04D-4F59-BE4F-064FAAD9CB66}" dt="2022-11-14T08:38:01.678" v="121" actId="14100"/>
          <ac:spMkLst>
            <pc:docMk/>
            <pc:sldMk cId="2669783093" sldId="258"/>
            <ac:spMk id="2" creationId="{39848AF0-3BAE-F08E-29EA-EDC5F419CDB0}"/>
          </ac:spMkLst>
        </pc:spChg>
        <pc:spChg chg="del">
          <ac:chgData name="Thien Nguyen Le Quynh" userId="57a43e30-6e77-464d-a565-b6c4b6c26d7f" providerId="ADAL" clId="{4BDFD2E6-F04D-4F59-BE4F-064FAAD9CB66}" dt="2022-11-14T08:37:35.844" v="117" actId="478"/>
          <ac:spMkLst>
            <pc:docMk/>
            <pc:sldMk cId="2669783093" sldId="258"/>
            <ac:spMk id="3" creationId="{0A8E0072-F383-D287-F6BE-296479C9CF20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4" creationId="{FD7F6CEB-21D2-4545-B90E-F7DAD8D53F30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5" creationId="{6D64EDB1-F21A-41A2-9BB2-D902F98D2F16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6" creationId="{8EBB654A-DAF1-488F-8A69-7E28BFA0A6BA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7" creationId="{99FB591C-E598-49B3-9CFF-45BD53AD1BFB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12" creationId="{159DA5DF-F0B3-4D2C-A7E9-0C32A228CA59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13" creationId="{F891CDC8-0A80-4C3C-ACF4-DD7124E62A9A}"/>
          </ac:spMkLst>
        </pc:spChg>
        <pc:spChg chg="add mod">
          <ac:chgData name="Thien Nguyen Le Quynh" userId="57a43e30-6e77-464d-a565-b6c4b6c26d7f" providerId="ADAL" clId="{4BDFD2E6-F04D-4F59-BE4F-064FAAD9CB66}" dt="2022-11-14T09:10:35.221" v="225" actId="20577"/>
          <ac:spMkLst>
            <pc:docMk/>
            <pc:sldMk cId="2669783093" sldId="258"/>
            <ac:spMk id="14" creationId="{AB4BA2AB-EB34-4302-B6C3-597BDE986493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15" creationId="{775F8686-3D9A-4ACC-B4D3-B9D137D41AF9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16" creationId="{6EA36FFE-627A-4962-9E20-C70253E7D0EB}"/>
          </ac:spMkLst>
        </pc:spChg>
        <pc:spChg chg="add mod">
          <ac:chgData name="Thien Nguyen Le Quynh" userId="57a43e30-6e77-464d-a565-b6c4b6c26d7f" providerId="ADAL" clId="{4BDFD2E6-F04D-4F59-BE4F-064FAAD9CB66}" dt="2022-11-14T09:16:19.720" v="298" actId="20577"/>
          <ac:spMkLst>
            <pc:docMk/>
            <pc:sldMk cId="2669783093" sldId="258"/>
            <ac:spMk id="17" creationId="{AA8E55E0-B375-4892-8FAD-39883A5DBFC2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18" creationId="{CF24A321-84B5-4DA8-B907-968741142B83}"/>
          </ac:spMkLst>
        </pc:spChg>
        <pc:spChg chg="add mod">
          <ac:chgData name="Thien Nguyen Le Quynh" userId="57a43e30-6e77-464d-a565-b6c4b6c26d7f" providerId="ADAL" clId="{4BDFD2E6-F04D-4F59-BE4F-064FAAD9CB66}" dt="2022-11-14T08:37:36.605" v="118"/>
          <ac:spMkLst>
            <pc:docMk/>
            <pc:sldMk cId="2669783093" sldId="258"/>
            <ac:spMk id="19" creationId="{09362BC9-D1D5-448C-A761-9321FA8D4C7B}"/>
          </ac:spMkLst>
        </pc:spChg>
        <pc:picChg chg="add mod">
          <ac:chgData name="Thien Nguyen Le Quynh" userId="57a43e30-6e77-464d-a565-b6c4b6c26d7f" providerId="ADAL" clId="{4BDFD2E6-F04D-4F59-BE4F-064FAAD9CB66}" dt="2022-11-14T08:37:36.605" v="118"/>
          <ac:picMkLst>
            <pc:docMk/>
            <pc:sldMk cId="2669783093" sldId="258"/>
            <ac:picMk id="8" creationId="{E7B6A659-A87B-4D42-9D1D-9235C768826A}"/>
          </ac:picMkLst>
        </pc:picChg>
        <pc:picChg chg="add mod">
          <ac:chgData name="Thien Nguyen Le Quynh" userId="57a43e30-6e77-464d-a565-b6c4b6c26d7f" providerId="ADAL" clId="{4BDFD2E6-F04D-4F59-BE4F-064FAAD9CB66}" dt="2022-11-14T08:37:36.605" v="118"/>
          <ac:picMkLst>
            <pc:docMk/>
            <pc:sldMk cId="2669783093" sldId="258"/>
            <ac:picMk id="9" creationId="{3DC4BB16-E875-4F55-816B-45E2B220BFD7}"/>
          </ac:picMkLst>
        </pc:picChg>
        <pc:picChg chg="add mod">
          <ac:chgData name="Thien Nguyen Le Quynh" userId="57a43e30-6e77-464d-a565-b6c4b6c26d7f" providerId="ADAL" clId="{4BDFD2E6-F04D-4F59-BE4F-064FAAD9CB66}" dt="2022-11-14T08:37:36.605" v="118"/>
          <ac:picMkLst>
            <pc:docMk/>
            <pc:sldMk cId="2669783093" sldId="258"/>
            <ac:picMk id="10" creationId="{FCE57DB0-3730-4A87-BF4E-44BA45787CFE}"/>
          </ac:picMkLst>
        </pc:picChg>
        <pc:picChg chg="add mod">
          <ac:chgData name="Thien Nguyen Le Quynh" userId="57a43e30-6e77-464d-a565-b6c4b6c26d7f" providerId="ADAL" clId="{4BDFD2E6-F04D-4F59-BE4F-064FAAD9CB66}" dt="2022-11-14T08:37:36.605" v="118"/>
          <ac:picMkLst>
            <pc:docMk/>
            <pc:sldMk cId="2669783093" sldId="258"/>
            <ac:picMk id="11" creationId="{FC5FDB19-1063-4F68-A4E3-2E6046D58FD2}"/>
          </ac:picMkLst>
        </pc:picChg>
      </pc:sldChg>
      <pc:sldChg chg="addSp delSp modSp mod">
        <pc:chgData name="Thien Nguyen Le Quynh" userId="57a43e30-6e77-464d-a565-b6c4b6c26d7f" providerId="ADAL" clId="{4BDFD2E6-F04D-4F59-BE4F-064FAAD9CB66}" dt="2022-11-14T09:15:12.381" v="250" actId="1036"/>
        <pc:sldMkLst>
          <pc:docMk/>
          <pc:sldMk cId="1461452647" sldId="259"/>
        </pc:sldMkLst>
        <pc:spChg chg="del">
          <ac:chgData name="Thien Nguyen Le Quynh" userId="57a43e30-6e77-464d-a565-b6c4b6c26d7f" providerId="ADAL" clId="{4BDFD2E6-F04D-4F59-BE4F-064FAAD9CB66}" dt="2022-11-14T09:14:42.409" v="234" actId="478"/>
          <ac:spMkLst>
            <pc:docMk/>
            <pc:sldMk cId="1461452647" sldId="259"/>
            <ac:spMk id="2" creationId="{3BAAB7E9-3A54-F7B1-06D4-5F612062B2DE}"/>
          </ac:spMkLst>
        </pc:spChg>
        <pc:spChg chg="del">
          <ac:chgData name="Thien Nguyen Le Quynh" userId="57a43e30-6e77-464d-a565-b6c4b6c26d7f" providerId="ADAL" clId="{4BDFD2E6-F04D-4F59-BE4F-064FAAD9CB66}" dt="2022-11-14T09:14:44.540" v="235" actId="478"/>
          <ac:spMkLst>
            <pc:docMk/>
            <pc:sldMk cId="1461452647" sldId="259"/>
            <ac:spMk id="3" creationId="{4F8D0983-FB25-9C90-563F-33B9493A9FAC}"/>
          </ac:spMkLst>
        </pc:spChg>
        <pc:spChg chg="del">
          <ac:chgData name="Thien Nguyen Le Quynh" userId="57a43e30-6e77-464d-a565-b6c4b6c26d7f" providerId="ADAL" clId="{4BDFD2E6-F04D-4F59-BE4F-064FAAD9CB66}" dt="2022-11-14T09:14:46.590" v="236" actId="478"/>
          <ac:spMkLst>
            <pc:docMk/>
            <pc:sldMk cId="1461452647" sldId="259"/>
            <ac:spMk id="4" creationId="{0576AE46-BFFD-0145-8E28-7147FFC73B4A}"/>
          </ac:spMkLst>
        </pc:spChg>
        <pc:picChg chg="add mod">
          <ac:chgData name="Thien Nguyen Le Quynh" userId="57a43e30-6e77-464d-a565-b6c4b6c26d7f" providerId="ADAL" clId="{4BDFD2E6-F04D-4F59-BE4F-064FAAD9CB66}" dt="2022-11-14T09:15:12.381" v="250" actId="1036"/>
          <ac:picMkLst>
            <pc:docMk/>
            <pc:sldMk cId="1461452647" sldId="259"/>
            <ac:picMk id="6" creationId="{423971CA-5554-4DF3-A7A9-A3D46F9DEE18}"/>
          </ac:picMkLst>
        </pc:picChg>
      </pc:sldChg>
      <pc:sldChg chg="addSp delSp modSp mod modClrScheme chgLayout">
        <pc:chgData name="Thien Nguyen Le Quynh" userId="57a43e30-6e77-464d-a565-b6c4b6c26d7f" providerId="ADAL" clId="{4BDFD2E6-F04D-4F59-BE4F-064FAAD9CB66}" dt="2022-11-14T09:20:37.753" v="307" actId="1076"/>
        <pc:sldMkLst>
          <pc:docMk/>
          <pc:sldMk cId="3930136388" sldId="260"/>
        </pc:sldMkLst>
        <pc:spChg chg="del mod ord">
          <ac:chgData name="Thien Nguyen Le Quynh" userId="57a43e30-6e77-464d-a565-b6c4b6c26d7f" providerId="ADAL" clId="{4BDFD2E6-F04D-4F59-BE4F-064FAAD9CB66}" dt="2022-11-14T09:20:19.684" v="303" actId="700"/>
          <ac:spMkLst>
            <pc:docMk/>
            <pc:sldMk cId="3930136388" sldId="260"/>
            <ac:spMk id="2" creationId="{09148280-E838-A2B0-0BDB-EBFAEA3E936D}"/>
          </ac:spMkLst>
        </pc:spChg>
        <pc:spChg chg="del mod ord">
          <ac:chgData name="Thien Nguyen Le Quynh" userId="57a43e30-6e77-464d-a565-b6c4b6c26d7f" providerId="ADAL" clId="{4BDFD2E6-F04D-4F59-BE4F-064FAAD9CB66}" dt="2022-11-14T09:20:19.684" v="303" actId="700"/>
          <ac:spMkLst>
            <pc:docMk/>
            <pc:sldMk cId="3930136388" sldId="260"/>
            <ac:spMk id="3" creationId="{EC59ACF7-1CDB-6ADB-305E-94DAB10237CB}"/>
          </ac:spMkLst>
        </pc:spChg>
        <pc:spChg chg="del">
          <ac:chgData name="Thien Nguyen Le Quynh" userId="57a43e30-6e77-464d-a565-b6c4b6c26d7f" providerId="ADAL" clId="{4BDFD2E6-F04D-4F59-BE4F-064FAAD9CB66}" dt="2022-11-14T09:20:19.684" v="303" actId="700"/>
          <ac:spMkLst>
            <pc:docMk/>
            <pc:sldMk cId="3930136388" sldId="260"/>
            <ac:spMk id="4" creationId="{76FA7464-573F-85DC-54F8-A78B5EB19621}"/>
          </ac:spMkLst>
        </pc:spChg>
        <pc:spChg chg="del">
          <ac:chgData name="Thien Nguyen Le Quynh" userId="57a43e30-6e77-464d-a565-b6c4b6c26d7f" providerId="ADAL" clId="{4BDFD2E6-F04D-4F59-BE4F-064FAAD9CB66}" dt="2022-11-14T09:20:19.684" v="303" actId="700"/>
          <ac:spMkLst>
            <pc:docMk/>
            <pc:sldMk cId="3930136388" sldId="260"/>
            <ac:spMk id="5" creationId="{3C8449AB-3901-B468-6384-206DAC06CD18}"/>
          </ac:spMkLst>
        </pc:spChg>
        <pc:spChg chg="add mod ord">
          <ac:chgData name="Thien Nguyen Le Quynh" userId="57a43e30-6e77-464d-a565-b6c4b6c26d7f" providerId="ADAL" clId="{4BDFD2E6-F04D-4F59-BE4F-064FAAD9CB66}" dt="2022-11-14T09:20:22.541" v="304"/>
          <ac:spMkLst>
            <pc:docMk/>
            <pc:sldMk cId="3930136388" sldId="260"/>
            <ac:spMk id="6" creationId="{738FEF73-9A8E-4D71-86B9-A292740EA181}"/>
          </ac:spMkLst>
        </pc:spChg>
        <pc:spChg chg="add del mod ord">
          <ac:chgData name="Thien Nguyen Le Quynh" userId="57a43e30-6e77-464d-a565-b6c4b6c26d7f" providerId="ADAL" clId="{4BDFD2E6-F04D-4F59-BE4F-064FAAD9CB66}" dt="2022-11-14T09:20:25.347" v="305" actId="478"/>
          <ac:spMkLst>
            <pc:docMk/>
            <pc:sldMk cId="3930136388" sldId="260"/>
            <ac:spMk id="7" creationId="{7AB4335A-80F0-4497-AE3F-C4D8775350DA}"/>
          </ac:spMkLst>
        </pc:spChg>
        <pc:picChg chg="add mod">
          <ac:chgData name="Thien Nguyen Le Quynh" userId="57a43e30-6e77-464d-a565-b6c4b6c26d7f" providerId="ADAL" clId="{4BDFD2E6-F04D-4F59-BE4F-064FAAD9CB66}" dt="2022-11-14T09:20:37.753" v="307" actId="1076"/>
          <ac:picMkLst>
            <pc:docMk/>
            <pc:sldMk cId="3930136388" sldId="260"/>
            <ac:picMk id="8" creationId="{45D61B61-53E6-4FF0-A2A3-41E7415DAA26}"/>
          </ac:picMkLst>
        </pc:picChg>
      </pc:sldChg>
      <pc:sldChg chg="del">
        <pc:chgData name="Thien Nguyen Le Quynh" userId="57a43e30-6e77-464d-a565-b6c4b6c26d7f" providerId="ADAL" clId="{4BDFD2E6-F04D-4F59-BE4F-064FAAD9CB66}" dt="2022-11-14T09:20:06.442" v="299" actId="47"/>
        <pc:sldMkLst>
          <pc:docMk/>
          <pc:sldMk cId="3790377926" sldId="261"/>
        </pc:sldMkLst>
      </pc:sldChg>
      <pc:sldChg chg="del">
        <pc:chgData name="Thien Nguyen Le Quynh" userId="57a43e30-6e77-464d-a565-b6c4b6c26d7f" providerId="ADAL" clId="{4BDFD2E6-F04D-4F59-BE4F-064FAAD9CB66}" dt="2022-11-14T09:20:07.975" v="300" actId="47"/>
        <pc:sldMkLst>
          <pc:docMk/>
          <pc:sldMk cId="4209358224" sldId="262"/>
        </pc:sldMkLst>
      </pc:sldChg>
      <pc:sldChg chg="del">
        <pc:chgData name="Thien Nguyen Le Quynh" userId="57a43e30-6e77-464d-a565-b6c4b6c26d7f" providerId="ADAL" clId="{4BDFD2E6-F04D-4F59-BE4F-064FAAD9CB66}" dt="2022-11-14T09:20:09.402" v="301" actId="47"/>
        <pc:sldMkLst>
          <pc:docMk/>
          <pc:sldMk cId="162990408" sldId="263"/>
        </pc:sldMkLst>
      </pc:sldChg>
      <pc:sldChg chg="del">
        <pc:chgData name="Thien Nguyen Le Quynh" userId="57a43e30-6e77-464d-a565-b6c4b6c26d7f" providerId="ADAL" clId="{4BDFD2E6-F04D-4F59-BE4F-064FAAD9CB66}" dt="2022-11-14T09:20:13.960" v="302" actId="47"/>
        <pc:sldMkLst>
          <pc:docMk/>
          <pc:sldMk cId="3912172585" sldId="267"/>
        </pc:sldMkLst>
      </pc:sldChg>
      <pc:sldChg chg="addSp delSp modSp new mod">
        <pc:chgData name="Thien Nguyen Le Quynh" userId="57a43e30-6e77-464d-a565-b6c4b6c26d7f" providerId="ADAL" clId="{4BDFD2E6-F04D-4F59-BE4F-064FAAD9CB66}" dt="2022-11-14T09:25:29.337" v="325" actId="20577"/>
        <pc:sldMkLst>
          <pc:docMk/>
          <pc:sldMk cId="3274897186" sldId="268"/>
        </pc:sldMkLst>
        <pc:spChg chg="mod">
          <ac:chgData name="Thien Nguyen Le Quynh" userId="57a43e30-6e77-464d-a565-b6c4b6c26d7f" providerId="ADAL" clId="{4BDFD2E6-F04D-4F59-BE4F-064FAAD9CB66}" dt="2022-11-14T09:25:29.337" v="325" actId="20577"/>
          <ac:spMkLst>
            <pc:docMk/>
            <pc:sldMk cId="3274897186" sldId="268"/>
            <ac:spMk id="2" creationId="{845E908B-C3CD-4192-87FA-C66D0E6274CB}"/>
          </ac:spMkLst>
        </pc:spChg>
        <pc:spChg chg="del">
          <ac:chgData name="Thien Nguyen Le Quynh" userId="57a43e30-6e77-464d-a565-b6c4b6c26d7f" providerId="ADAL" clId="{4BDFD2E6-F04D-4F59-BE4F-064FAAD9CB66}" dt="2022-11-14T08:39:36.857" v="124" actId="478"/>
          <ac:spMkLst>
            <pc:docMk/>
            <pc:sldMk cId="3274897186" sldId="268"/>
            <ac:spMk id="3" creationId="{5A70FAB0-2D41-498E-AD4D-DB3B7A7A5686}"/>
          </ac:spMkLst>
        </pc:spChg>
        <pc:spChg chg="add mod">
          <ac:chgData name="Thien Nguyen Le Quynh" userId="57a43e30-6e77-464d-a565-b6c4b6c26d7f" providerId="ADAL" clId="{4BDFD2E6-F04D-4F59-BE4F-064FAAD9CB66}" dt="2022-11-14T08:40:05.278" v="126" actId="1076"/>
          <ac:spMkLst>
            <pc:docMk/>
            <pc:sldMk cId="3274897186" sldId="268"/>
            <ac:spMk id="4" creationId="{63BEE7AE-3CE3-4087-BE3B-599727E20899}"/>
          </ac:spMkLst>
        </pc:spChg>
        <pc:graphicFrameChg chg="add mod">
          <ac:chgData name="Thien Nguyen Le Quynh" userId="57a43e30-6e77-464d-a565-b6c4b6c26d7f" providerId="ADAL" clId="{4BDFD2E6-F04D-4F59-BE4F-064FAAD9CB66}" dt="2022-11-14T09:12:02.930" v="233" actId="20577"/>
          <ac:graphicFrameMkLst>
            <pc:docMk/>
            <pc:sldMk cId="3274897186" sldId="268"/>
            <ac:graphicFrameMk id="5" creationId="{16957B44-324B-4D45-B547-72E5E6B6F955}"/>
          </ac:graphicFrameMkLst>
        </pc:graphicFrameChg>
      </pc:sldChg>
      <pc:sldChg chg="addSp delSp modSp new mod">
        <pc:chgData name="Thien Nguyen Le Quynh" userId="57a43e30-6e77-464d-a565-b6c4b6c26d7f" providerId="ADAL" clId="{4BDFD2E6-F04D-4F59-BE4F-064FAAD9CB66}" dt="2022-11-14T09:21:20.291" v="312" actId="1076"/>
        <pc:sldMkLst>
          <pc:docMk/>
          <pc:sldMk cId="2332708963" sldId="269"/>
        </pc:sldMkLst>
        <pc:spChg chg="mod">
          <ac:chgData name="Thien Nguyen Le Quynh" userId="57a43e30-6e77-464d-a565-b6c4b6c26d7f" providerId="ADAL" clId="{4BDFD2E6-F04D-4F59-BE4F-064FAAD9CB66}" dt="2022-11-14T09:21:05.414" v="309"/>
          <ac:spMkLst>
            <pc:docMk/>
            <pc:sldMk cId="2332708963" sldId="269"/>
            <ac:spMk id="2" creationId="{800E625E-9BE4-4AED-929B-C0B299405608}"/>
          </ac:spMkLst>
        </pc:spChg>
        <pc:spChg chg="del">
          <ac:chgData name="Thien Nguyen Le Quynh" userId="57a43e30-6e77-464d-a565-b6c4b6c26d7f" providerId="ADAL" clId="{4BDFD2E6-F04D-4F59-BE4F-064FAAD9CB66}" dt="2022-11-14T09:21:15.906" v="310" actId="478"/>
          <ac:spMkLst>
            <pc:docMk/>
            <pc:sldMk cId="2332708963" sldId="269"/>
            <ac:spMk id="3" creationId="{7E04C5DE-C93D-413A-A6CD-777F34F69B1D}"/>
          </ac:spMkLst>
        </pc:spChg>
        <pc:picChg chg="add mod">
          <ac:chgData name="Thien Nguyen Le Quynh" userId="57a43e30-6e77-464d-a565-b6c4b6c26d7f" providerId="ADAL" clId="{4BDFD2E6-F04D-4F59-BE4F-064FAAD9CB66}" dt="2022-11-14T09:21:20.291" v="312" actId="1076"/>
          <ac:picMkLst>
            <pc:docMk/>
            <pc:sldMk cId="2332708963" sldId="269"/>
            <ac:picMk id="4" creationId="{271E6310-453F-4091-8CB8-23D996108A4F}"/>
          </ac:picMkLst>
        </pc:picChg>
      </pc:sldChg>
      <pc:sldChg chg="addSp delSp modSp new mod">
        <pc:chgData name="Thien Nguyen Le Quynh" userId="57a43e30-6e77-464d-a565-b6c4b6c26d7f" providerId="ADAL" clId="{4BDFD2E6-F04D-4F59-BE4F-064FAAD9CB66}" dt="2022-11-14T09:22:07.493" v="321" actId="1076"/>
        <pc:sldMkLst>
          <pc:docMk/>
          <pc:sldMk cId="1882786959" sldId="270"/>
        </pc:sldMkLst>
        <pc:spChg chg="del">
          <ac:chgData name="Thien Nguyen Le Quynh" userId="57a43e30-6e77-464d-a565-b6c4b6c26d7f" providerId="ADAL" clId="{4BDFD2E6-F04D-4F59-BE4F-064FAAD9CB66}" dt="2022-11-14T09:21:50.831" v="314" actId="478"/>
          <ac:spMkLst>
            <pc:docMk/>
            <pc:sldMk cId="1882786959" sldId="270"/>
            <ac:spMk id="2" creationId="{D5B6D8F7-A61F-4429-9A17-84ABFB8C24F8}"/>
          </ac:spMkLst>
        </pc:spChg>
        <pc:spChg chg="del">
          <ac:chgData name="Thien Nguyen Le Quynh" userId="57a43e30-6e77-464d-a565-b6c4b6c26d7f" providerId="ADAL" clId="{4BDFD2E6-F04D-4F59-BE4F-064FAAD9CB66}" dt="2022-11-14T09:21:52.272" v="315" actId="478"/>
          <ac:spMkLst>
            <pc:docMk/>
            <pc:sldMk cId="1882786959" sldId="270"/>
            <ac:spMk id="3" creationId="{BFE0739A-586C-4E7F-9EA3-6014A992B454}"/>
          </ac:spMkLst>
        </pc:spChg>
        <pc:picChg chg="add mod">
          <ac:chgData name="Thien Nguyen Le Quynh" userId="57a43e30-6e77-464d-a565-b6c4b6c26d7f" providerId="ADAL" clId="{4BDFD2E6-F04D-4F59-BE4F-064FAAD9CB66}" dt="2022-11-14T09:22:07.493" v="321" actId="1076"/>
          <ac:picMkLst>
            <pc:docMk/>
            <pc:sldMk cId="1882786959" sldId="270"/>
            <ac:picMk id="4" creationId="{8E0FD007-D317-4CC5-85EF-C8526887704D}"/>
          </ac:picMkLst>
        </pc:picChg>
        <pc:picChg chg="add mod">
          <ac:chgData name="Thien Nguyen Le Quynh" userId="57a43e30-6e77-464d-a565-b6c4b6c26d7f" providerId="ADAL" clId="{4BDFD2E6-F04D-4F59-BE4F-064FAAD9CB66}" dt="2022-11-14T09:22:04.021" v="320" actId="1076"/>
          <ac:picMkLst>
            <pc:docMk/>
            <pc:sldMk cId="1882786959" sldId="270"/>
            <ac:picMk id="5" creationId="{1C08085C-26E5-4A53-9FCD-4BD9B892526E}"/>
          </ac:picMkLst>
        </pc:picChg>
      </pc:sldChg>
      <pc:sldChg chg="addSp delSp modSp new mod ord">
        <pc:chgData name="Thien Nguyen Le Quynh" userId="57a43e30-6e77-464d-a565-b6c4b6c26d7f" providerId="ADAL" clId="{4BDFD2E6-F04D-4F59-BE4F-064FAAD9CB66}" dt="2022-11-14T10:18:18.575" v="573"/>
        <pc:sldMkLst>
          <pc:docMk/>
          <pc:sldMk cId="3321490450" sldId="271"/>
        </pc:sldMkLst>
        <pc:spChg chg="mod">
          <ac:chgData name="Thien Nguyen Le Quynh" userId="57a43e30-6e77-464d-a565-b6c4b6c26d7f" providerId="ADAL" clId="{4BDFD2E6-F04D-4F59-BE4F-064FAAD9CB66}" dt="2022-11-14T09:32:41.308" v="362" actId="20577"/>
          <ac:spMkLst>
            <pc:docMk/>
            <pc:sldMk cId="3321490450" sldId="271"/>
            <ac:spMk id="2" creationId="{3BD34B33-8005-491E-AB6B-E25F3E7F275B}"/>
          </ac:spMkLst>
        </pc:spChg>
        <pc:spChg chg="del">
          <ac:chgData name="Thien Nguyen Le Quynh" userId="57a43e30-6e77-464d-a565-b6c4b6c26d7f" providerId="ADAL" clId="{4BDFD2E6-F04D-4F59-BE4F-064FAAD9CB66}" dt="2022-11-14T09:36:58.822" v="363" actId="478"/>
          <ac:spMkLst>
            <pc:docMk/>
            <pc:sldMk cId="3321490450" sldId="271"/>
            <ac:spMk id="3" creationId="{D94F8A99-EC40-4931-8474-D165E02991FC}"/>
          </ac:spMkLst>
        </pc:spChg>
        <pc:spChg chg="add mod">
          <ac:chgData name="Thien Nguyen Le Quynh" userId="57a43e30-6e77-464d-a565-b6c4b6c26d7f" providerId="ADAL" clId="{4BDFD2E6-F04D-4F59-BE4F-064FAAD9CB66}" dt="2022-11-14T09:38:31.492" v="396" actId="1036"/>
          <ac:spMkLst>
            <pc:docMk/>
            <pc:sldMk cId="3321490450" sldId="271"/>
            <ac:spMk id="4" creationId="{4D4A30C0-B61D-4736-BBD6-51B6355626F3}"/>
          </ac:spMkLst>
        </pc:spChg>
        <pc:spChg chg="add mod">
          <ac:chgData name="Thien Nguyen Le Quynh" userId="57a43e30-6e77-464d-a565-b6c4b6c26d7f" providerId="ADAL" clId="{4BDFD2E6-F04D-4F59-BE4F-064FAAD9CB66}" dt="2022-11-14T09:38:58.277" v="399" actId="208"/>
          <ac:spMkLst>
            <pc:docMk/>
            <pc:sldMk cId="3321490450" sldId="271"/>
            <ac:spMk id="5" creationId="{F6A0F0A6-39A5-4452-B77B-7CDB6C8AEC4F}"/>
          </ac:spMkLst>
        </pc:spChg>
        <pc:spChg chg="add mod">
          <ac:chgData name="Thien Nguyen Le Quynh" userId="57a43e30-6e77-464d-a565-b6c4b6c26d7f" providerId="ADAL" clId="{4BDFD2E6-F04D-4F59-BE4F-064FAAD9CB66}" dt="2022-11-14T09:39:12.619" v="400" actId="208"/>
          <ac:spMkLst>
            <pc:docMk/>
            <pc:sldMk cId="3321490450" sldId="271"/>
            <ac:spMk id="6" creationId="{DA42D50D-6752-42E4-AB74-EB646F201C8D}"/>
          </ac:spMkLst>
        </pc:spChg>
        <pc:spChg chg="add mod">
          <ac:chgData name="Thien Nguyen Le Quynh" userId="57a43e30-6e77-464d-a565-b6c4b6c26d7f" providerId="ADAL" clId="{4BDFD2E6-F04D-4F59-BE4F-064FAAD9CB66}" dt="2022-11-14T09:38:31.492" v="396" actId="1036"/>
          <ac:spMkLst>
            <pc:docMk/>
            <pc:sldMk cId="3321490450" sldId="271"/>
            <ac:spMk id="7" creationId="{983630FC-CABB-4108-97F7-797AA3C536A4}"/>
          </ac:spMkLst>
        </pc:spChg>
      </pc:sldChg>
      <pc:sldChg chg="addSp delSp modSp new mod ord">
        <pc:chgData name="Thien Nguyen Le Quynh" userId="57a43e30-6e77-464d-a565-b6c4b6c26d7f" providerId="ADAL" clId="{4BDFD2E6-F04D-4F59-BE4F-064FAAD9CB66}" dt="2022-11-14T10:18:18.575" v="573"/>
        <pc:sldMkLst>
          <pc:docMk/>
          <pc:sldMk cId="3732278593" sldId="272"/>
        </pc:sldMkLst>
        <pc:spChg chg="mod">
          <ac:chgData name="Thien Nguyen Le Quynh" userId="57a43e30-6e77-464d-a565-b6c4b6c26d7f" providerId="ADAL" clId="{4BDFD2E6-F04D-4F59-BE4F-064FAAD9CB66}" dt="2022-11-14T09:40:39.333" v="413" actId="20577"/>
          <ac:spMkLst>
            <pc:docMk/>
            <pc:sldMk cId="3732278593" sldId="272"/>
            <ac:spMk id="2" creationId="{AB6704AF-BFF6-4E84-8E36-CDA825F9D977}"/>
          </ac:spMkLst>
        </pc:spChg>
        <pc:spChg chg="del">
          <ac:chgData name="Thien Nguyen Le Quynh" userId="57a43e30-6e77-464d-a565-b6c4b6c26d7f" providerId="ADAL" clId="{4BDFD2E6-F04D-4F59-BE4F-064FAAD9CB66}" dt="2022-11-14T09:40:52.594" v="414" actId="478"/>
          <ac:spMkLst>
            <pc:docMk/>
            <pc:sldMk cId="3732278593" sldId="272"/>
            <ac:spMk id="3" creationId="{C4243AC7-7C78-4C14-8AD3-059914D026CC}"/>
          </ac:spMkLst>
        </pc:spChg>
        <pc:spChg chg="add del">
          <ac:chgData name="Thien Nguyen Le Quynh" userId="57a43e30-6e77-464d-a565-b6c4b6c26d7f" providerId="ADAL" clId="{4BDFD2E6-F04D-4F59-BE4F-064FAAD9CB66}" dt="2022-11-14T09:41:39.387" v="419" actId="22"/>
          <ac:spMkLst>
            <pc:docMk/>
            <pc:sldMk cId="3732278593" sldId="272"/>
            <ac:spMk id="7" creationId="{E1CE1160-6359-498C-B534-C5DF99AB1A8B}"/>
          </ac:spMkLst>
        </pc:spChg>
        <pc:spChg chg="add mod">
          <ac:chgData name="Thien Nguyen Le Quynh" userId="57a43e30-6e77-464d-a565-b6c4b6c26d7f" providerId="ADAL" clId="{4BDFD2E6-F04D-4F59-BE4F-064FAAD9CB66}" dt="2022-11-14T09:42:08.916" v="426" actId="1076"/>
          <ac:spMkLst>
            <pc:docMk/>
            <pc:sldMk cId="3732278593" sldId="272"/>
            <ac:spMk id="8" creationId="{513F5B35-07C9-4312-87E8-6DFB7CE71418}"/>
          </ac:spMkLst>
        </pc:spChg>
        <pc:picChg chg="add mod">
          <ac:chgData name="Thien Nguyen Le Quynh" userId="57a43e30-6e77-464d-a565-b6c4b6c26d7f" providerId="ADAL" clId="{4BDFD2E6-F04D-4F59-BE4F-064FAAD9CB66}" dt="2022-11-14T09:42:11.504" v="427" actId="1076"/>
          <ac:picMkLst>
            <pc:docMk/>
            <pc:sldMk cId="3732278593" sldId="272"/>
            <ac:picMk id="4" creationId="{A77E81F5-70A5-4361-8CD6-AA0A3C5C9C8A}"/>
          </ac:picMkLst>
        </pc:picChg>
        <pc:picChg chg="add mod">
          <ac:chgData name="Thien Nguyen Le Quynh" userId="57a43e30-6e77-464d-a565-b6c4b6c26d7f" providerId="ADAL" clId="{4BDFD2E6-F04D-4F59-BE4F-064FAAD9CB66}" dt="2022-11-14T09:42:14.819" v="428" actId="1076"/>
          <ac:picMkLst>
            <pc:docMk/>
            <pc:sldMk cId="3732278593" sldId="272"/>
            <ac:picMk id="5" creationId="{7BB49A3A-0A6D-4506-8E4C-33A225B79ADA}"/>
          </ac:picMkLst>
        </pc:picChg>
      </pc:sldChg>
      <pc:sldChg chg="modSp new mod">
        <pc:chgData name="Thien Nguyen Le Quynh" userId="57a43e30-6e77-464d-a565-b6c4b6c26d7f" providerId="ADAL" clId="{4BDFD2E6-F04D-4F59-BE4F-064FAAD9CB66}" dt="2022-11-14T09:44:00.830" v="436" actId="113"/>
        <pc:sldMkLst>
          <pc:docMk/>
          <pc:sldMk cId="281652075" sldId="273"/>
        </pc:sldMkLst>
        <pc:spChg chg="mod">
          <ac:chgData name="Thien Nguyen Le Quynh" userId="57a43e30-6e77-464d-a565-b6c4b6c26d7f" providerId="ADAL" clId="{4BDFD2E6-F04D-4F59-BE4F-064FAAD9CB66}" dt="2022-11-14T09:43:31.241" v="430"/>
          <ac:spMkLst>
            <pc:docMk/>
            <pc:sldMk cId="281652075" sldId="273"/>
            <ac:spMk id="2" creationId="{6D4E519C-7CDF-4D81-99C5-472CB8DC07B4}"/>
          </ac:spMkLst>
        </pc:spChg>
        <pc:spChg chg="mod">
          <ac:chgData name="Thien Nguyen Le Quynh" userId="57a43e30-6e77-464d-a565-b6c4b6c26d7f" providerId="ADAL" clId="{4BDFD2E6-F04D-4F59-BE4F-064FAAD9CB66}" dt="2022-11-14T09:44:00.830" v="436" actId="113"/>
          <ac:spMkLst>
            <pc:docMk/>
            <pc:sldMk cId="281652075" sldId="273"/>
            <ac:spMk id="3" creationId="{6BEEFE5A-225A-4A6E-8100-C7DA2C57B465}"/>
          </ac:spMkLst>
        </pc:spChg>
      </pc:sldChg>
      <pc:sldChg chg="addSp modSp new mod">
        <pc:chgData name="Thien Nguyen Le Quynh" userId="57a43e30-6e77-464d-a565-b6c4b6c26d7f" providerId="ADAL" clId="{4BDFD2E6-F04D-4F59-BE4F-064FAAD9CB66}" dt="2022-11-14T09:46:30.357" v="449" actId="207"/>
        <pc:sldMkLst>
          <pc:docMk/>
          <pc:sldMk cId="3660318877" sldId="274"/>
        </pc:sldMkLst>
        <pc:spChg chg="mod">
          <ac:chgData name="Thien Nguyen Le Quynh" userId="57a43e30-6e77-464d-a565-b6c4b6c26d7f" providerId="ADAL" clId="{4BDFD2E6-F04D-4F59-BE4F-064FAAD9CB66}" dt="2022-11-14T09:45:51.195" v="441"/>
          <ac:spMkLst>
            <pc:docMk/>
            <pc:sldMk cId="3660318877" sldId="274"/>
            <ac:spMk id="2" creationId="{549B7D33-13CA-4C16-A925-C4F17552C21F}"/>
          </ac:spMkLst>
        </pc:spChg>
        <pc:spChg chg="mod">
          <ac:chgData name="Thien Nguyen Le Quynh" userId="57a43e30-6e77-464d-a565-b6c4b6c26d7f" providerId="ADAL" clId="{4BDFD2E6-F04D-4F59-BE4F-064FAAD9CB66}" dt="2022-11-14T09:46:08.871" v="443" actId="14100"/>
          <ac:spMkLst>
            <pc:docMk/>
            <pc:sldMk cId="3660318877" sldId="274"/>
            <ac:spMk id="3" creationId="{F3F98B91-021F-429A-8087-F44409E371F8}"/>
          </ac:spMkLst>
        </pc:spChg>
        <pc:spChg chg="add mod">
          <ac:chgData name="Thien Nguyen Le Quynh" userId="57a43e30-6e77-464d-a565-b6c4b6c26d7f" providerId="ADAL" clId="{4BDFD2E6-F04D-4F59-BE4F-064FAAD9CB66}" dt="2022-11-14T09:46:30.357" v="449" actId="207"/>
          <ac:spMkLst>
            <pc:docMk/>
            <pc:sldMk cId="3660318877" sldId="274"/>
            <ac:spMk id="5" creationId="{F20F5F60-EA7A-4471-A517-25314FBB57AC}"/>
          </ac:spMkLst>
        </pc:spChg>
      </pc:sldChg>
      <pc:sldChg chg="addSp modSp new mod ord">
        <pc:chgData name="Thien Nguyen Le Quynh" userId="57a43e30-6e77-464d-a565-b6c4b6c26d7f" providerId="ADAL" clId="{4BDFD2E6-F04D-4F59-BE4F-064FAAD9CB66}" dt="2022-11-14T10:26:53.023" v="579"/>
        <pc:sldMkLst>
          <pc:docMk/>
          <pc:sldMk cId="241806984" sldId="275"/>
        </pc:sldMkLst>
        <pc:spChg chg="mod">
          <ac:chgData name="Thien Nguyen Le Quynh" userId="57a43e30-6e77-464d-a565-b6c4b6c26d7f" providerId="ADAL" clId="{4BDFD2E6-F04D-4F59-BE4F-064FAAD9CB66}" dt="2022-11-14T09:47:09.294" v="451"/>
          <ac:spMkLst>
            <pc:docMk/>
            <pc:sldMk cId="241806984" sldId="275"/>
            <ac:spMk id="2" creationId="{7F9DE599-E4D4-41C1-A0A7-461B9CE95246}"/>
          </ac:spMkLst>
        </pc:spChg>
        <pc:spChg chg="mod">
          <ac:chgData name="Thien Nguyen Le Quynh" userId="57a43e30-6e77-464d-a565-b6c4b6c26d7f" providerId="ADAL" clId="{4BDFD2E6-F04D-4F59-BE4F-064FAAD9CB66}" dt="2022-11-14T09:47:22.989" v="453" actId="14100"/>
          <ac:spMkLst>
            <pc:docMk/>
            <pc:sldMk cId="241806984" sldId="275"/>
            <ac:spMk id="3" creationId="{538BC154-500B-4063-AA93-A3F44A5C7F30}"/>
          </ac:spMkLst>
        </pc:spChg>
        <pc:spChg chg="add mod">
          <ac:chgData name="Thien Nguyen Le Quynh" userId="57a43e30-6e77-464d-a565-b6c4b6c26d7f" providerId="ADAL" clId="{4BDFD2E6-F04D-4F59-BE4F-064FAAD9CB66}" dt="2022-11-14T09:48:22.648" v="465" actId="207"/>
          <ac:spMkLst>
            <pc:docMk/>
            <pc:sldMk cId="241806984" sldId="275"/>
            <ac:spMk id="5" creationId="{60D6EFD5-A015-4BC4-877A-D998A2D431FD}"/>
          </ac:spMkLst>
        </pc:spChg>
      </pc:sldChg>
      <pc:sldChg chg="addSp delSp modSp new mod ord">
        <pc:chgData name="Thien Nguyen Le Quynh" userId="57a43e30-6e77-464d-a565-b6c4b6c26d7f" providerId="ADAL" clId="{4BDFD2E6-F04D-4F59-BE4F-064FAAD9CB66}" dt="2022-11-14T10:18:26.527" v="575"/>
        <pc:sldMkLst>
          <pc:docMk/>
          <pc:sldMk cId="3643488365" sldId="276"/>
        </pc:sldMkLst>
        <pc:spChg chg="mod">
          <ac:chgData name="Thien Nguyen Le Quynh" userId="57a43e30-6e77-464d-a565-b6c4b6c26d7f" providerId="ADAL" clId="{4BDFD2E6-F04D-4F59-BE4F-064FAAD9CB66}" dt="2022-11-14T09:48:46.642" v="467"/>
          <ac:spMkLst>
            <pc:docMk/>
            <pc:sldMk cId="3643488365" sldId="276"/>
            <ac:spMk id="2" creationId="{7582F031-AC61-4343-B86F-6234AD84A5BF}"/>
          </ac:spMkLst>
        </pc:spChg>
        <pc:spChg chg="del">
          <ac:chgData name="Thien Nguyen Le Quynh" userId="57a43e30-6e77-464d-a565-b6c4b6c26d7f" providerId="ADAL" clId="{4BDFD2E6-F04D-4F59-BE4F-064FAAD9CB66}" dt="2022-11-14T09:52:56.150" v="468" actId="478"/>
          <ac:spMkLst>
            <pc:docMk/>
            <pc:sldMk cId="3643488365" sldId="276"/>
            <ac:spMk id="3" creationId="{CCA16F37-FD0E-4E19-8323-060BC9E4210D}"/>
          </ac:spMkLst>
        </pc:spChg>
        <pc:spChg chg="add mod">
          <ac:chgData name="Thien Nguyen Le Quynh" userId="57a43e30-6e77-464d-a565-b6c4b6c26d7f" providerId="ADAL" clId="{4BDFD2E6-F04D-4F59-BE4F-064FAAD9CB66}" dt="2022-11-14T09:54:50.497" v="489" actId="1076"/>
          <ac:spMkLst>
            <pc:docMk/>
            <pc:sldMk cId="3643488365" sldId="276"/>
            <ac:spMk id="9" creationId="{98CCC9A5-21EA-4ECE-A0E5-AE4D7F7B0B7F}"/>
          </ac:spMkLst>
        </pc:spChg>
        <pc:picChg chg="add del">
          <ac:chgData name="Thien Nguyen Le Quynh" userId="57a43e30-6e77-464d-a565-b6c4b6c26d7f" providerId="ADAL" clId="{4BDFD2E6-F04D-4F59-BE4F-064FAAD9CB66}" dt="2022-11-14T09:52:58.578" v="470" actId="22"/>
          <ac:picMkLst>
            <pc:docMk/>
            <pc:sldMk cId="3643488365" sldId="276"/>
            <ac:picMk id="5" creationId="{7EBC7734-569B-4F84-A54B-D3F7773BB5B9}"/>
          </ac:picMkLst>
        </pc:picChg>
        <pc:picChg chg="add mod">
          <ac:chgData name="Thien Nguyen Le Quynh" userId="57a43e30-6e77-464d-a565-b6c4b6c26d7f" providerId="ADAL" clId="{4BDFD2E6-F04D-4F59-BE4F-064FAAD9CB66}" dt="2022-11-14T09:54:47.684" v="488" actId="1076"/>
          <ac:picMkLst>
            <pc:docMk/>
            <pc:sldMk cId="3643488365" sldId="276"/>
            <ac:picMk id="7" creationId="{71F2AD9B-1490-4EFD-9D32-00C761B90AE0}"/>
          </ac:picMkLst>
        </pc:picChg>
      </pc:sldChg>
      <pc:sldChg chg="addSp delSp modSp new mod">
        <pc:chgData name="Thien Nguyen Le Quynh" userId="57a43e30-6e77-464d-a565-b6c4b6c26d7f" providerId="ADAL" clId="{4BDFD2E6-F04D-4F59-BE4F-064FAAD9CB66}" dt="2022-11-14T09:55:36.054" v="494" actId="1076"/>
        <pc:sldMkLst>
          <pc:docMk/>
          <pc:sldMk cId="2883303355" sldId="277"/>
        </pc:sldMkLst>
        <pc:spChg chg="mod">
          <ac:chgData name="Thien Nguyen Le Quynh" userId="57a43e30-6e77-464d-a565-b6c4b6c26d7f" providerId="ADAL" clId="{4BDFD2E6-F04D-4F59-BE4F-064FAAD9CB66}" dt="2022-11-14T09:55:25.558" v="491"/>
          <ac:spMkLst>
            <pc:docMk/>
            <pc:sldMk cId="2883303355" sldId="277"/>
            <ac:spMk id="2" creationId="{505B6C24-5AD8-420A-9247-E1E0A3DADFEE}"/>
          </ac:spMkLst>
        </pc:spChg>
        <pc:spChg chg="del">
          <ac:chgData name="Thien Nguyen Le Quynh" userId="57a43e30-6e77-464d-a565-b6c4b6c26d7f" providerId="ADAL" clId="{4BDFD2E6-F04D-4F59-BE4F-064FAAD9CB66}" dt="2022-11-14T09:55:28.334" v="492" actId="478"/>
          <ac:spMkLst>
            <pc:docMk/>
            <pc:sldMk cId="2883303355" sldId="277"/>
            <ac:spMk id="3" creationId="{70A70F2C-E78B-4804-B617-194C0DA2CF74}"/>
          </ac:spMkLst>
        </pc:spChg>
        <pc:picChg chg="add mod">
          <ac:chgData name="Thien Nguyen Le Quynh" userId="57a43e30-6e77-464d-a565-b6c4b6c26d7f" providerId="ADAL" clId="{4BDFD2E6-F04D-4F59-BE4F-064FAAD9CB66}" dt="2022-11-14T09:55:36.054" v="494" actId="1076"/>
          <ac:picMkLst>
            <pc:docMk/>
            <pc:sldMk cId="2883303355" sldId="277"/>
            <ac:picMk id="4" creationId="{ADFA671B-1D7F-4406-8FE3-52E3B8AF429C}"/>
          </ac:picMkLst>
        </pc:picChg>
      </pc:sldChg>
      <pc:sldChg chg="addSp delSp modSp new mod">
        <pc:chgData name="Thien Nguyen Le Quynh" userId="57a43e30-6e77-464d-a565-b6c4b6c26d7f" providerId="ADAL" clId="{4BDFD2E6-F04D-4F59-BE4F-064FAAD9CB66}" dt="2022-11-14T09:55:57.719" v="498"/>
        <pc:sldMkLst>
          <pc:docMk/>
          <pc:sldMk cId="2531364977" sldId="278"/>
        </pc:sldMkLst>
        <pc:spChg chg="mod">
          <ac:chgData name="Thien Nguyen Le Quynh" userId="57a43e30-6e77-464d-a565-b6c4b6c26d7f" providerId="ADAL" clId="{4BDFD2E6-F04D-4F59-BE4F-064FAAD9CB66}" dt="2022-11-14T09:55:49.697" v="496"/>
          <ac:spMkLst>
            <pc:docMk/>
            <pc:sldMk cId="2531364977" sldId="278"/>
            <ac:spMk id="2" creationId="{393E2EBB-E6B2-425C-88CC-1A7ADE98E0C9}"/>
          </ac:spMkLst>
        </pc:spChg>
        <pc:spChg chg="del">
          <ac:chgData name="Thien Nguyen Le Quynh" userId="57a43e30-6e77-464d-a565-b6c4b6c26d7f" providerId="ADAL" clId="{4BDFD2E6-F04D-4F59-BE4F-064FAAD9CB66}" dt="2022-11-14T09:55:56.365" v="497" actId="478"/>
          <ac:spMkLst>
            <pc:docMk/>
            <pc:sldMk cId="2531364977" sldId="278"/>
            <ac:spMk id="3" creationId="{7C06F176-392D-454D-B856-3572E8F1CAD2}"/>
          </ac:spMkLst>
        </pc:spChg>
        <pc:picChg chg="add mod">
          <ac:chgData name="Thien Nguyen Le Quynh" userId="57a43e30-6e77-464d-a565-b6c4b6c26d7f" providerId="ADAL" clId="{4BDFD2E6-F04D-4F59-BE4F-064FAAD9CB66}" dt="2022-11-14T09:55:57.719" v="498"/>
          <ac:picMkLst>
            <pc:docMk/>
            <pc:sldMk cId="2531364977" sldId="278"/>
            <ac:picMk id="4" creationId="{F71F881C-54FF-4895-A032-A2C0326C7AC0}"/>
          </ac:picMkLst>
        </pc:picChg>
      </pc:sldChg>
      <pc:sldChg chg="addSp delSp modSp new mod">
        <pc:chgData name="Thien Nguyen Le Quynh" userId="57a43e30-6e77-464d-a565-b6c4b6c26d7f" providerId="ADAL" clId="{4BDFD2E6-F04D-4F59-BE4F-064FAAD9CB66}" dt="2022-11-14T09:57:28.035" v="510" actId="1076"/>
        <pc:sldMkLst>
          <pc:docMk/>
          <pc:sldMk cId="3157694995" sldId="279"/>
        </pc:sldMkLst>
        <pc:spChg chg="mod">
          <ac:chgData name="Thien Nguyen Le Quynh" userId="57a43e30-6e77-464d-a565-b6c4b6c26d7f" providerId="ADAL" clId="{4BDFD2E6-F04D-4F59-BE4F-064FAAD9CB66}" dt="2022-11-14T09:56:11.307" v="500"/>
          <ac:spMkLst>
            <pc:docMk/>
            <pc:sldMk cId="3157694995" sldId="279"/>
            <ac:spMk id="2" creationId="{DFA41811-C1A4-4698-AAD0-E65E7FAF3DFC}"/>
          </ac:spMkLst>
        </pc:spChg>
        <pc:spChg chg="del mod">
          <ac:chgData name="Thien Nguyen Le Quynh" userId="57a43e30-6e77-464d-a565-b6c4b6c26d7f" providerId="ADAL" clId="{4BDFD2E6-F04D-4F59-BE4F-064FAAD9CB66}" dt="2022-11-14T09:57:18.290" v="508" actId="478"/>
          <ac:spMkLst>
            <pc:docMk/>
            <pc:sldMk cId="3157694995" sldId="279"/>
            <ac:spMk id="3" creationId="{2EF455B3-F079-4174-991C-2546D280AACF}"/>
          </ac:spMkLst>
        </pc:spChg>
        <pc:spChg chg="add mod">
          <ac:chgData name="Thien Nguyen Le Quynh" userId="57a43e30-6e77-464d-a565-b6c4b6c26d7f" providerId="ADAL" clId="{4BDFD2E6-F04D-4F59-BE4F-064FAAD9CB66}" dt="2022-11-14T09:56:53.790" v="506" actId="1076"/>
          <ac:spMkLst>
            <pc:docMk/>
            <pc:sldMk cId="3157694995" sldId="279"/>
            <ac:spMk id="5" creationId="{4CD803FD-E476-47C1-9E10-3BF911AC1CFD}"/>
          </ac:spMkLst>
        </pc:spChg>
        <pc:spChg chg="add mod">
          <ac:chgData name="Thien Nguyen Le Quynh" userId="57a43e30-6e77-464d-a565-b6c4b6c26d7f" providerId="ADAL" clId="{4BDFD2E6-F04D-4F59-BE4F-064FAAD9CB66}" dt="2022-11-14T09:57:28.035" v="510" actId="1076"/>
          <ac:spMkLst>
            <pc:docMk/>
            <pc:sldMk cId="3157694995" sldId="279"/>
            <ac:spMk id="6" creationId="{8BAAA999-049D-4D8E-A29C-6BA8D56B1A2E}"/>
          </ac:spMkLst>
        </pc:spChg>
        <pc:spChg chg="add mod">
          <ac:chgData name="Thien Nguyen Le Quynh" userId="57a43e30-6e77-464d-a565-b6c4b6c26d7f" providerId="ADAL" clId="{4BDFD2E6-F04D-4F59-BE4F-064FAAD9CB66}" dt="2022-11-14T09:57:14.244" v="507"/>
          <ac:spMkLst>
            <pc:docMk/>
            <pc:sldMk cId="3157694995" sldId="279"/>
            <ac:spMk id="7" creationId="{6845B2EF-A2A5-4DA7-8CDE-9B0467915B22}"/>
          </ac:spMkLst>
        </pc:spChg>
        <pc:picChg chg="add mod">
          <ac:chgData name="Thien Nguyen Le Quynh" userId="57a43e30-6e77-464d-a565-b6c4b6c26d7f" providerId="ADAL" clId="{4BDFD2E6-F04D-4F59-BE4F-064FAAD9CB66}" dt="2022-11-14T09:56:31.672" v="503" actId="1076"/>
          <ac:picMkLst>
            <pc:docMk/>
            <pc:sldMk cId="3157694995" sldId="279"/>
            <ac:picMk id="4" creationId="{327F7791-87B3-4465-B534-51D9889D6D85}"/>
          </ac:picMkLst>
        </pc:picChg>
      </pc:sldChg>
      <pc:sldChg chg="addSp delSp modSp new mod">
        <pc:chgData name="Thien Nguyen Le Quynh" userId="57a43e30-6e77-464d-a565-b6c4b6c26d7f" providerId="ADAL" clId="{4BDFD2E6-F04D-4F59-BE4F-064FAAD9CB66}" dt="2022-11-14T09:58:33.002" v="521" actId="13926"/>
        <pc:sldMkLst>
          <pc:docMk/>
          <pc:sldMk cId="3720362442" sldId="280"/>
        </pc:sldMkLst>
        <pc:spChg chg="mod">
          <ac:chgData name="Thien Nguyen Le Quynh" userId="57a43e30-6e77-464d-a565-b6c4b6c26d7f" providerId="ADAL" clId="{4BDFD2E6-F04D-4F59-BE4F-064FAAD9CB66}" dt="2022-11-14T09:57:48.246" v="512"/>
          <ac:spMkLst>
            <pc:docMk/>
            <pc:sldMk cId="3720362442" sldId="280"/>
            <ac:spMk id="2" creationId="{45044E01-9306-46FA-8264-B9F8472C3B5C}"/>
          </ac:spMkLst>
        </pc:spChg>
        <pc:spChg chg="del">
          <ac:chgData name="Thien Nguyen Le Quynh" userId="57a43e30-6e77-464d-a565-b6c4b6c26d7f" providerId="ADAL" clId="{4BDFD2E6-F04D-4F59-BE4F-064FAAD9CB66}" dt="2022-11-14T09:58:02.937" v="513" actId="478"/>
          <ac:spMkLst>
            <pc:docMk/>
            <pc:sldMk cId="3720362442" sldId="280"/>
            <ac:spMk id="3" creationId="{B61DED7D-CACE-4D3D-81DD-9326142F97EF}"/>
          </ac:spMkLst>
        </pc:spChg>
        <pc:spChg chg="add mod">
          <ac:chgData name="Thien Nguyen Le Quynh" userId="57a43e30-6e77-464d-a565-b6c4b6c26d7f" providerId="ADAL" clId="{4BDFD2E6-F04D-4F59-BE4F-064FAAD9CB66}" dt="2022-11-14T09:58:33.002" v="521" actId="13926"/>
          <ac:spMkLst>
            <pc:docMk/>
            <pc:sldMk cId="3720362442" sldId="280"/>
            <ac:spMk id="8" creationId="{DFA5BFFC-791A-4997-B432-B023DF17A481}"/>
          </ac:spMkLst>
        </pc:spChg>
        <pc:picChg chg="add mod">
          <ac:chgData name="Thien Nguyen Le Quynh" userId="57a43e30-6e77-464d-a565-b6c4b6c26d7f" providerId="ADAL" clId="{4BDFD2E6-F04D-4F59-BE4F-064FAAD9CB66}" dt="2022-11-14T09:58:03.533" v="514"/>
          <ac:picMkLst>
            <pc:docMk/>
            <pc:sldMk cId="3720362442" sldId="280"/>
            <ac:picMk id="4" creationId="{60C7F120-861B-4CD2-B431-A5A1A0B3E597}"/>
          </ac:picMkLst>
        </pc:picChg>
        <pc:picChg chg="add mod">
          <ac:chgData name="Thien Nguyen Le Quynh" userId="57a43e30-6e77-464d-a565-b6c4b6c26d7f" providerId="ADAL" clId="{4BDFD2E6-F04D-4F59-BE4F-064FAAD9CB66}" dt="2022-11-14T09:58:12.308" v="516" actId="1076"/>
          <ac:picMkLst>
            <pc:docMk/>
            <pc:sldMk cId="3720362442" sldId="280"/>
            <ac:picMk id="5" creationId="{D04FA621-7363-44C3-99C2-7F682BEA2011}"/>
          </ac:picMkLst>
        </pc:picChg>
        <pc:picChg chg="add mod">
          <ac:chgData name="Thien Nguyen Le Quynh" userId="57a43e30-6e77-464d-a565-b6c4b6c26d7f" providerId="ADAL" clId="{4BDFD2E6-F04D-4F59-BE4F-064FAAD9CB66}" dt="2022-11-14T09:58:17.543" v="518" actId="1076"/>
          <ac:picMkLst>
            <pc:docMk/>
            <pc:sldMk cId="3720362442" sldId="280"/>
            <ac:picMk id="6" creationId="{AB073CDE-8E0D-449B-BD4A-02BFBB1B7146}"/>
          </ac:picMkLst>
        </pc:picChg>
        <pc:picChg chg="add mod">
          <ac:chgData name="Thien Nguyen Le Quynh" userId="57a43e30-6e77-464d-a565-b6c4b6c26d7f" providerId="ADAL" clId="{4BDFD2E6-F04D-4F59-BE4F-064FAAD9CB66}" dt="2022-11-14T09:58:03.533" v="514"/>
          <ac:picMkLst>
            <pc:docMk/>
            <pc:sldMk cId="3720362442" sldId="280"/>
            <ac:picMk id="7" creationId="{3A1B8A44-358C-4C6E-BD1E-897FA68514D3}"/>
          </ac:picMkLst>
        </pc:picChg>
      </pc:sldChg>
      <pc:sldChg chg="addSp delSp modSp new mod">
        <pc:chgData name="Thien Nguyen Le Quynh" userId="57a43e30-6e77-464d-a565-b6c4b6c26d7f" providerId="ADAL" clId="{4BDFD2E6-F04D-4F59-BE4F-064FAAD9CB66}" dt="2022-11-14T09:58:57.386" v="525"/>
        <pc:sldMkLst>
          <pc:docMk/>
          <pc:sldMk cId="544180991" sldId="281"/>
        </pc:sldMkLst>
        <pc:spChg chg="mod">
          <ac:chgData name="Thien Nguyen Le Quynh" userId="57a43e30-6e77-464d-a565-b6c4b6c26d7f" providerId="ADAL" clId="{4BDFD2E6-F04D-4F59-BE4F-064FAAD9CB66}" dt="2022-11-14T09:58:47.634" v="523"/>
          <ac:spMkLst>
            <pc:docMk/>
            <pc:sldMk cId="544180991" sldId="281"/>
            <ac:spMk id="2" creationId="{5D623EC1-0433-4DAE-ADD0-1140E941A5B2}"/>
          </ac:spMkLst>
        </pc:spChg>
        <pc:spChg chg="del">
          <ac:chgData name="Thien Nguyen Le Quynh" userId="57a43e30-6e77-464d-a565-b6c4b6c26d7f" providerId="ADAL" clId="{4BDFD2E6-F04D-4F59-BE4F-064FAAD9CB66}" dt="2022-11-14T09:58:52.175" v="524" actId="478"/>
          <ac:spMkLst>
            <pc:docMk/>
            <pc:sldMk cId="544180991" sldId="281"/>
            <ac:spMk id="3" creationId="{2F38A30E-3287-4753-A7A4-425A7EA9AB15}"/>
          </ac:spMkLst>
        </pc:spChg>
        <pc:picChg chg="add mod">
          <ac:chgData name="Thien Nguyen Le Quynh" userId="57a43e30-6e77-464d-a565-b6c4b6c26d7f" providerId="ADAL" clId="{4BDFD2E6-F04D-4F59-BE4F-064FAAD9CB66}" dt="2022-11-14T09:58:57.386" v="525"/>
          <ac:picMkLst>
            <pc:docMk/>
            <pc:sldMk cId="544180991" sldId="281"/>
            <ac:picMk id="4" creationId="{D4C8ECB0-1603-40A9-B153-0B646B3E24D3}"/>
          </ac:picMkLst>
        </pc:picChg>
      </pc:sldChg>
      <pc:sldChg chg="modSp new mod">
        <pc:chgData name="Thien Nguyen Le Quynh" userId="57a43e30-6e77-464d-a565-b6c4b6c26d7f" providerId="ADAL" clId="{4BDFD2E6-F04D-4F59-BE4F-064FAAD9CB66}" dt="2022-11-14T09:59:48.231" v="532" actId="113"/>
        <pc:sldMkLst>
          <pc:docMk/>
          <pc:sldMk cId="4088970949" sldId="282"/>
        </pc:sldMkLst>
        <pc:spChg chg="mod">
          <ac:chgData name="Thien Nguyen Le Quynh" userId="57a43e30-6e77-464d-a565-b6c4b6c26d7f" providerId="ADAL" clId="{4BDFD2E6-F04D-4F59-BE4F-064FAAD9CB66}" dt="2022-11-14T09:59:16.926" v="527"/>
          <ac:spMkLst>
            <pc:docMk/>
            <pc:sldMk cId="4088970949" sldId="282"/>
            <ac:spMk id="2" creationId="{FEFBB05F-B96E-41FA-8AC9-C053F02DF55F}"/>
          </ac:spMkLst>
        </pc:spChg>
        <pc:spChg chg="mod">
          <ac:chgData name="Thien Nguyen Le Quynh" userId="57a43e30-6e77-464d-a565-b6c4b6c26d7f" providerId="ADAL" clId="{4BDFD2E6-F04D-4F59-BE4F-064FAAD9CB66}" dt="2022-11-14T09:59:48.231" v="532" actId="113"/>
          <ac:spMkLst>
            <pc:docMk/>
            <pc:sldMk cId="4088970949" sldId="282"/>
            <ac:spMk id="3" creationId="{0E1F5668-BA80-45D4-9503-856425453AFE}"/>
          </ac:spMkLst>
        </pc:spChg>
      </pc:sldChg>
      <pc:sldChg chg="modSp new mod">
        <pc:chgData name="Thien Nguyen Le Quynh" userId="57a43e30-6e77-464d-a565-b6c4b6c26d7f" providerId="ADAL" clId="{4BDFD2E6-F04D-4F59-BE4F-064FAAD9CB66}" dt="2022-11-14T10:01:29.807" v="546" actId="15"/>
        <pc:sldMkLst>
          <pc:docMk/>
          <pc:sldMk cId="1888010342" sldId="283"/>
        </pc:sldMkLst>
        <pc:spChg chg="mod">
          <ac:chgData name="Thien Nguyen Le Quynh" userId="57a43e30-6e77-464d-a565-b6c4b6c26d7f" providerId="ADAL" clId="{4BDFD2E6-F04D-4F59-BE4F-064FAAD9CB66}" dt="2022-11-14T10:00:27.347" v="534"/>
          <ac:spMkLst>
            <pc:docMk/>
            <pc:sldMk cId="1888010342" sldId="283"/>
            <ac:spMk id="2" creationId="{50574D45-0622-4F18-890C-15BCC20D886E}"/>
          </ac:spMkLst>
        </pc:spChg>
        <pc:spChg chg="mod">
          <ac:chgData name="Thien Nguyen Le Quynh" userId="57a43e30-6e77-464d-a565-b6c4b6c26d7f" providerId="ADAL" clId="{4BDFD2E6-F04D-4F59-BE4F-064FAAD9CB66}" dt="2022-11-14T10:01:29.807" v="546" actId="15"/>
          <ac:spMkLst>
            <pc:docMk/>
            <pc:sldMk cId="1888010342" sldId="283"/>
            <ac:spMk id="3" creationId="{370B4604-B589-47AF-8FDE-C8A6188A9B4B}"/>
          </ac:spMkLst>
        </pc:spChg>
      </pc:sldChg>
      <pc:sldChg chg="addSp delSp modSp new mod">
        <pc:chgData name="Thien Nguyen Le Quynh" userId="57a43e30-6e77-464d-a565-b6c4b6c26d7f" providerId="ADAL" clId="{4BDFD2E6-F04D-4F59-BE4F-064FAAD9CB66}" dt="2022-11-14T10:03:19.033" v="553" actId="1076"/>
        <pc:sldMkLst>
          <pc:docMk/>
          <pc:sldMk cId="3587285609" sldId="284"/>
        </pc:sldMkLst>
        <pc:spChg chg="mod">
          <ac:chgData name="Thien Nguyen Le Quynh" userId="57a43e30-6e77-464d-a565-b6c4b6c26d7f" providerId="ADAL" clId="{4BDFD2E6-F04D-4F59-BE4F-064FAAD9CB66}" dt="2022-11-14T10:02:42.304" v="548"/>
          <ac:spMkLst>
            <pc:docMk/>
            <pc:sldMk cId="3587285609" sldId="284"/>
            <ac:spMk id="2" creationId="{036972FF-CD2E-45D8-81C9-D28897033B58}"/>
          </ac:spMkLst>
        </pc:spChg>
        <pc:spChg chg="del">
          <ac:chgData name="Thien Nguyen Le Quynh" userId="57a43e30-6e77-464d-a565-b6c4b6c26d7f" providerId="ADAL" clId="{4BDFD2E6-F04D-4F59-BE4F-064FAAD9CB66}" dt="2022-11-14T10:03:06.010" v="549" actId="478"/>
          <ac:spMkLst>
            <pc:docMk/>
            <pc:sldMk cId="3587285609" sldId="284"/>
            <ac:spMk id="3" creationId="{82AC93FC-EDD9-43C9-9296-3D6E7A12D170}"/>
          </ac:spMkLst>
        </pc:spChg>
        <pc:picChg chg="add mod">
          <ac:chgData name="Thien Nguyen Le Quynh" userId="57a43e30-6e77-464d-a565-b6c4b6c26d7f" providerId="ADAL" clId="{4BDFD2E6-F04D-4F59-BE4F-064FAAD9CB66}" dt="2022-11-14T10:03:10.888" v="551" actId="1076"/>
          <ac:picMkLst>
            <pc:docMk/>
            <pc:sldMk cId="3587285609" sldId="284"/>
            <ac:picMk id="4" creationId="{6371152F-0A2A-4A3E-AFF6-B0405ADC6605}"/>
          </ac:picMkLst>
        </pc:picChg>
        <pc:picChg chg="add mod">
          <ac:chgData name="Thien Nguyen Le Quynh" userId="57a43e30-6e77-464d-a565-b6c4b6c26d7f" providerId="ADAL" clId="{4BDFD2E6-F04D-4F59-BE4F-064FAAD9CB66}" dt="2022-11-14T10:03:19.033" v="553" actId="1076"/>
          <ac:picMkLst>
            <pc:docMk/>
            <pc:sldMk cId="3587285609" sldId="284"/>
            <ac:picMk id="5" creationId="{1B5F68F8-4E44-495A-83A0-3927EE7C6BEF}"/>
          </ac:picMkLst>
        </pc:picChg>
      </pc:sldChg>
      <pc:sldChg chg="addSp modSp new mod">
        <pc:chgData name="Thien Nguyen Le Quynh" userId="57a43e30-6e77-464d-a565-b6c4b6c26d7f" providerId="ADAL" clId="{4BDFD2E6-F04D-4F59-BE4F-064FAAD9CB66}" dt="2022-11-14T10:04:04.682" v="561" actId="1076"/>
        <pc:sldMkLst>
          <pc:docMk/>
          <pc:sldMk cId="1412533219" sldId="285"/>
        </pc:sldMkLst>
        <pc:spChg chg="mod">
          <ac:chgData name="Thien Nguyen Le Quynh" userId="57a43e30-6e77-464d-a565-b6c4b6c26d7f" providerId="ADAL" clId="{4BDFD2E6-F04D-4F59-BE4F-064FAAD9CB66}" dt="2022-11-14T10:03:32.675" v="555"/>
          <ac:spMkLst>
            <pc:docMk/>
            <pc:sldMk cId="1412533219" sldId="285"/>
            <ac:spMk id="2" creationId="{991F5123-10F1-4648-AD85-EB614D9E25AB}"/>
          </ac:spMkLst>
        </pc:spChg>
        <pc:spChg chg="mod">
          <ac:chgData name="Thien Nguyen Le Quynh" userId="57a43e30-6e77-464d-a565-b6c4b6c26d7f" providerId="ADAL" clId="{4BDFD2E6-F04D-4F59-BE4F-064FAAD9CB66}" dt="2022-11-14T10:03:45.014" v="557" actId="14100"/>
          <ac:spMkLst>
            <pc:docMk/>
            <pc:sldMk cId="1412533219" sldId="285"/>
            <ac:spMk id="3" creationId="{B25D3213-EC05-46F0-B5A5-5B1348129118}"/>
          </ac:spMkLst>
        </pc:spChg>
        <pc:spChg chg="add mod">
          <ac:chgData name="Thien Nguyen Le Quynh" userId="57a43e30-6e77-464d-a565-b6c4b6c26d7f" providerId="ADAL" clId="{4BDFD2E6-F04D-4F59-BE4F-064FAAD9CB66}" dt="2022-11-14T10:04:04.682" v="561" actId="1076"/>
          <ac:spMkLst>
            <pc:docMk/>
            <pc:sldMk cId="1412533219" sldId="285"/>
            <ac:spMk id="5" creationId="{90E38249-8A40-4466-9E8C-07F547296F66}"/>
          </ac:spMkLst>
        </pc:spChg>
      </pc:sldChg>
      <pc:sldChg chg="addSp delSp modSp new mod">
        <pc:chgData name="Thien Nguyen Le Quynh" userId="57a43e30-6e77-464d-a565-b6c4b6c26d7f" providerId="ADAL" clId="{4BDFD2E6-F04D-4F59-BE4F-064FAAD9CB66}" dt="2022-11-14T10:04:47.751" v="571" actId="207"/>
        <pc:sldMkLst>
          <pc:docMk/>
          <pc:sldMk cId="653591003" sldId="286"/>
        </pc:sldMkLst>
        <pc:spChg chg="mod">
          <ac:chgData name="Thien Nguyen Le Quynh" userId="57a43e30-6e77-464d-a565-b6c4b6c26d7f" providerId="ADAL" clId="{4BDFD2E6-F04D-4F59-BE4F-064FAAD9CB66}" dt="2022-11-14T10:04:17.086" v="563"/>
          <ac:spMkLst>
            <pc:docMk/>
            <pc:sldMk cId="653591003" sldId="286"/>
            <ac:spMk id="2" creationId="{15E08C80-0E87-49F0-85CC-8DD281F409E3}"/>
          </ac:spMkLst>
        </pc:spChg>
        <pc:spChg chg="del">
          <ac:chgData name="Thien Nguyen Le Quynh" userId="57a43e30-6e77-464d-a565-b6c4b6c26d7f" providerId="ADAL" clId="{4BDFD2E6-F04D-4F59-BE4F-064FAAD9CB66}" dt="2022-11-14T10:04:25.169" v="564" actId="478"/>
          <ac:spMkLst>
            <pc:docMk/>
            <pc:sldMk cId="653591003" sldId="286"/>
            <ac:spMk id="3" creationId="{DF1F83B5-28C7-4515-8472-3B462E39D4EE}"/>
          </ac:spMkLst>
        </pc:spChg>
        <pc:spChg chg="add mod">
          <ac:chgData name="Thien Nguyen Le Quynh" userId="57a43e30-6e77-464d-a565-b6c4b6c26d7f" providerId="ADAL" clId="{4BDFD2E6-F04D-4F59-BE4F-064FAAD9CB66}" dt="2022-11-14T10:04:47.751" v="571" actId="207"/>
          <ac:spMkLst>
            <pc:docMk/>
            <pc:sldMk cId="653591003" sldId="286"/>
            <ac:spMk id="5" creationId="{13B2640B-2CD5-4618-9BCC-6D578C332ED2}"/>
          </ac:spMkLst>
        </pc:spChg>
        <pc:picChg chg="add mod">
          <ac:chgData name="Thien Nguyen Le Quynh" userId="57a43e30-6e77-464d-a565-b6c4b6c26d7f" providerId="ADAL" clId="{4BDFD2E6-F04D-4F59-BE4F-064FAAD9CB66}" dt="2022-11-14T10:04:30.406" v="567" actId="1076"/>
          <ac:picMkLst>
            <pc:docMk/>
            <pc:sldMk cId="653591003" sldId="286"/>
            <ac:picMk id="4" creationId="{34171F27-2835-4502-9BC5-5FC749BD09F1}"/>
          </ac:picMkLst>
        </pc:picChg>
      </pc:sldChg>
      <pc:sldChg chg="addSp delSp modSp new mod modClrScheme chgLayout">
        <pc:chgData name="Thien Nguyen Le Quynh" userId="57a43e30-6e77-464d-a565-b6c4b6c26d7f" providerId="ADAL" clId="{4BDFD2E6-F04D-4F59-BE4F-064FAAD9CB66}" dt="2022-11-16T14:31:21.647" v="1134" actId="20577"/>
        <pc:sldMkLst>
          <pc:docMk/>
          <pc:sldMk cId="2693282886" sldId="287"/>
        </pc:sldMkLst>
        <pc:spChg chg="del mod ord">
          <ac:chgData name="Thien Nguyen Le Quynh" userId="57a43e30-6e77-464d-a565-b6c4b6c26d7f" providerId="ADAL" clId="{4BDFD2E6-F04D-4F59-BE4F-064FAAD9CB66}" dt="2022-11-16T13:45:19.582" v="581" actId="700"/>
          <ac:spMkLst>
            <pc:docMk/>
            <pc:sldMk cId="2693282886" sldId="287"/>
            <ac:spMk id="2" creationId="{198FBC4F-B90F-4561-83F4-F95F076052AC}"/>
          </ac:spMkLst>
        </pc:spChg>
        <pc:spChg chg="del mod ord">
          <ac:chgData name="Thien Nguyen Le Quynh" userId="57a43e30-6e77-464d-a565-b6c4b6c26d7f" providerId="ADAL" clId="{4BDFD2E6-F04D-4F59-BE4F-064FAAD9CB66}" dt="2022-11-16T13:45:19.582" v="581" actId="700"/>
          <ac:spMkLst>
            <pc:docMk/>
            <pc:sldMk cId="2693282886" sldId="287"/>
            <ac:spMk id="3" creationId="{11340728-E34B-41BD-9926-26F9069711F9}"/>
          </ac:spMkLst>
        </pc:spChg>
        <pc:spChg chg="add mod ord">
          <ac:chgData name="Thien Nguyen Le Quynh" userId="57a43e30-6e77-464d-a565-b6c4b6c26d7f" providerId="ADAL" clId="{4BDFD2E6-F04D-4F59-BE4F-064FAAD9CB66}" dt="2022-11-16T13:45:28.558" v="613" actId="20577"/>
          <ac:spMkLst>
            <pc:docMk/>
            <pc:sldMk cId="2693282886" sldId="287"/>
            <ac:spMk id="4" creationId="{B4960576-84F0-48B6-A0EE-CD48128A93C2}"/>
          </ac:spMkLst>
        </pc:spChg>
        <pc:spChg chg="add mod ord">
          <ac:chgData name="Thien Nguyen Le Quynh" userId="57a43e30-6e77-464d-a565-b6c4b6c26d7f" providerId="ADAL" clId="{4BDFD2E6-F04D-4F59-BE4F-064FAAD9CB66}" dt="2022-11-16T14:31:21.647" v="1134" actId="20577"/>
          <ac:spMkLst>
            <pc:docMk/>
            <pc:sldMk cId="2693282886" sldId="287"/>
            <ac:spMk id="5" creationId="{88C33B66-7421-41BC-88A5-B07CBE116130}"/>
          </ac:spMkLst>
        </pc:spChg>
        <pc:spChg chg="add mod">
          <ac:chgData name="Thien Nguyen Le Quynh" userId="57a43e30-6e77-464d-a565-b6c4b6c26d7f" providerId="ADAL" clId="{4BDFD2E6-F04D-4F59-BE4F-064FAAD9CB66}" dt="2022-11-16T14:26:38.741" v="1107" actId="122"/>
          <ac:spMkLst>
            <pc:docMk/>
            <pc:sldMk cId="2693282886" sldId="287"/>
            <ac:spMk id="8" creationId="{F248FEE3-1864-4A2E-8A73-583596F9E378}"/>
          </ac:spMkLst>
        </pc:spChg>
        <pc:spChg chg="add mod">
          <ac:chgData name="Thien Nguyen Le Quynh" userId="57a43e30-6e77-464d-a565-b6c4b6c26d7f" providerId="ADAL" clId="{4BDFD2E6-F04D-4F59-BE4F-064FAAD9CB66}" dt="2022-11-16T14:28:03.186" v="1132" actId="1038"/>
          <ac:spMkLst>
            <pc:docMk/>
            <pc:sldMk cId="2693282886" sldId="287"/>
            <ac:spMk id="11" creationId="{7E8A3180-71B7-4ED7-9B18-1CBD0389C1FD}"/>
          </ac:spMkLst>
        </pc:spChg>
        <pc:spChg chg="add mod">
          <ac:chgData name="Thien Nguyen Le Quynh" userId="57a43e30-6e77-464d-a565-b6c4b6c26d7f" providerId="ADAL" clId="{4BDFD2E6-F04D-4F59-BE4F-064FAAD9CB66}" dt="2022-11-16T14:28:03.186" v="1132" actId="1038"/>
          <ac:spMkLst>
            <pc:docMk/>
            <pc:sldMk cId="2693282886" sldId="287"/>
            <ac:spMk id="13" creationId="{358A76F5-9AE1-40F9-8255-6D8377CAF214}"/>
          </ac:spMkLst>
        </pc:spChg>
        <pc:spChg chg="add mod">
          <ac:chgData name="Thien Nguyen Le Quynh" userId="57a43e30-6e77-464d-a565-b6c4b6c26d7f" providerId="ADAL" clId="{4BDFD2E6-F04D-4F59-BE4F-064FAAD9CB66}" dt="2022-11-16T14:28:03.186" v="1132" actId="1038"/>
          <ac:spMkLst>
            <pc:docMk/>
            <pc:sldMk cId="2693282886" sldId="287"/>
            <ac:spMk id="15" creationId="{6093B904-1FB1-4177-BDEB-53B634AE2588}"/>
          </ac:spMkLst>
        </pc:spChg>
        <pc:spChg chg="add mod">
          <ac:chgData name="Thien Nguyen Le Quynh" userId="57a43e30-6e77-464d-a565-b6c4b6c26d7f" providerId="ADAL" clId="{4BDFD2E6-F04D-4F59-BE4F-064FAAD9CB66}" dt="2022-11-16T14:28:03.186" v="1132" actId="1038"/>
          <ac:spMkLst>
            <pc:docMk/>
            <pc:sldMk cId="2693282886" sldId="287"/>
            <ac:spMk id="17" creationId="{D2E58DD5-F668-4A33-B22E-C1A71B884A92}"/>
          </ac:spMkLst>
        </pc:spChg>
        <pc:spChg chg="add mod">
          <ac:chgData name="Thien Nguyen Le Quynh" userId="57a43e30-6e77-464d-a565-b6c4b6c26d7f" providerId="ADAL" clId="{4BDFD2E6-F04D-4F59-BE4F-064FAAD9CB66}" dt="2022-11-16T14:26:46.503" v="1110" actId="122"/>
          <ac:spMkLst>
            <pc:docMk/>
            <pc:sldMk cId="2693282886" sldId="287"/>
            <ac:spMk id="19" creationId="{0F6BE0C4-535B-4DD0-B760-2755E82A0581}"/>
          </ac:spMkLst>
        </pc:spChg>
        <pc:picChg chg="add mod">
          <ac:chgData name="Thien Nguyen Le Quynh" userId="57a43e30-6e77-464d-a565-b6c4b6c26d7f" providerId="ADAL" clId="{4BDFD2E6-F04D-4F59-BE4F-064FAAD9CB66}" dt="2022-11-16T14:26:29.482" v="1105" actId="552"/>
          <ac:picMkLst>
            <pc:docMk/>
            <pc:sldMk cId="2693282886" sldId="287"/>
            <ac:picMk id="1026" creationId="{CC991CDC-D29A-4182-9517-F0355FD563CA}"/>
          </ac:picMkLst>
        </pc:picChg>
        <pc:picChg chg="add mod">
          <ac:chgData name="Thien Nguyen Le Quynh" userId="57a43e30-6e77-464d-a565-b6c4b6c26d7f" providerId="ADAL" clId="{4BDFD2E6-F04D-4F59-BE4F-064FAAD9CB66}" dt="2022-11-16T14:28:03.186" v="1132" actId="1038"/>
          <ac:picMkLst>
            <pc:docMk/>
            <pc:sldMk cId="2693282886" sldId="287"/>
            <ac:picMk id="1028" creationId="{DEC36E89-AF15-4947-9475-D728352A1C4A}"/>
          </ac:picMkLst>
        </pc:picChg>
        <pc:picChg chg="add mod">
          <ac:chgData name="Thien Nguyen Le Quynh" userId="57a43e30-6e77-464d-a565-b6c4b6c26d7f" providerId="ADAL" clId="{4BDFD2E6-F04D-4F59-BE4F-064FAAD9CB66}" dt="2022-11-16T14:28:03.186" v="1132" actId="1038"/>
          <ac:picMkLst>
            <pc:docMk/>
            <pc:sldMk cId="2693282886" sldId="287"/>
            <ac:picMk id="1030" creationId="{2A6835D0-C8C5-4B10-95C3-739187729A91}"/>
          </ac:picMkLst>
        </pc:picChg>
        <pc:picChg chg="add mod">
          <ac:chgData name="Thien Nguyen Le Quynh" userId="57a43e30-6e77-464d-a565-b6c4b6c26d7f" providerId="ADAL" clId="{4BDFD2E6-F04D-4F59-BE4F-064FAAD9CB66}" dt="2022-11-16T14:28:03.186" v="1132" actId="1038"/>
          <ac:picMkLst>
            <pc:docMk/>
            <pc:sldMk cId="2693282886" sldId="287"/>
            <ac:picMk id="1032" creationId="{864B8F3D-0DC3-4636-AC4E-99B3EC5F2281}"/>
          </ac:picMkLst>
        </pc:picChg>
        <pc:picChg chg="add mod">
          <ac:chgData name="Thien Nguyen Le Quynh" userId="57a43e30-6e77-464d-a565-b6c4b6c26d7f" providerId="ADAL" clId="{4BDFD2E6-F04D-4F59-BE4F-064FAAD9CB66}" dt="2022-11-16T14:28:03.186" v="1132" actId="1038"/>
          <ac:picMkLst>
            <pc:docMk/>
            <pc:sldMk cId="2693282886" sldId="287"/>
            <ac:picMk id="1034" creationId="{87484264-AA00-4FCB-BC7D-7A289AF715BC}"/>
          </ac:picMkLst>
        </pc:picChg>
        <pc:picChg chg="add mod">
          <ac:chgData name="Thien Nguyen Le Quynh" userId="57a43e30-6e77-464d-a565-b6c4b6c26d7f" providerId="ADAL" clId="{4BDFD2E6-F04D-4F59-BE4F-064FAAD9CB66}" dt="2022-11-16T14:26:29.482" v="1105" actId="552"/>
          <ac:picMkLst>
            <pc:docMk/>
            <pc:sldMk cId="2693282886" sldId="287"/>
            <ac:picMk id="1036" creationId="{875E7103-F80F-4051-A0E5-46DEF553BAB6}"/>
          </ac:picMkLst>
        </pc:picChg>
      </pc:sldChg>
      <pc:sldChg chg="addSp modSp new mod">
        <pc:chgData name="Thien Nguyen Le Quynh" userId="57a43e30-6e77-464d-a565-b6c4b6c26d7f" providerId="ADAL" clId="{4BDFD2E6-F04D-4F59-BE4F-064FAAD9CB66}" dt="2022-11-16T14:48:45.953" v="1390" actId="20577"/>
        <pc:sldMkLst>
          <pc:docMk/>
          <pc:sldMk cId="4263808346" sldId="288"/>
        </pc:sldMkLst>
        <pc:spChg chg="mod">
          <ac:chgData name="Thien Nguyen Le Quynh" userId="57a43e30-6e77-464d-a565-b6c4b6c26d7f" providerId="ADAL" clId="{4BDFD2E6-F04D-4F59-BE4F-064FAAD9CB66}" dt="2022-11-16T14:48:45.953" v="1390" actId="20577"/>
          <ac:spMkLst>
            <pc:docMk/>
            <pc:sldMk cId="4263808346" sldId="288"/>
            <ac:spMk id="2" creationId="{8397992A-88BA-4716-BE43-C5E4675949D8}"/>
          </ac:spMkLst>
        </pc:spChg>
        <pc:spChg chg="mod">
          <ac:chgData name="Thien Nguyen Le Quynh" userId="57a43e30-6e77-464d-a565-b6c4b6c26d7f" providerId="ADAL" clId="{4BDFD2E6-F04D-4F59-BE4F-064FAAD9CB66}" dt="2022-11-16T14:47:34.773" v="1383" actId="14100"/>
          <ac:spMkLst>
            <pc:docMk/>
            <pc:sldMk cId="4263808346" sldId="288"/>
            <ac:spMk id="3" creationId="{D9A28DD3-AA0D-484D-886D-479AD93B6620}"/>
          </ac:spMkLst>
        </pc:spChg>
        <pc:picChg chg="add mod">
          <ac:chgData name="Thien Nguyen Le Quynh" userId="57a43e30-6e77-464d-a565-b6c4b6c26d7f" providerId="ADAL" clId="{4BDFD2E6-F04D-4F59-BE4F-064FAAD9CB66}" dt="2022-11-16T14:47:32.108" v="1382" actId="1076"/>
          <ac:picMkLst>
            <pc:docMk/>
            <pc:sldMk cId="4263808346" sldId="288"/>
            <ac:picMk id="5" creationId="{8D68DFEB-17EA-4D53-B738-37CE154885A6}"/>
          </ac:picMkLst>
        </pc:picChg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2531915832" sldId="304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2497063256" sldId="305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618735933" sldId="306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4079475653" sldId="307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2779647674" sldId="313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4232878785" sldId="314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3123923791" sldId="315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3179895740" sldId="319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1369216977" sldId="321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3148572135" sldId="322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3159999665" sldId="323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1819513600" sldId="324"/>
        </pc:sldMkLst>
      </pc:sldChg>
      <pc:sldChg chg="del">
        <pc:chgData name="Thien Nguyen Le Quynh" userId="57a43e30-6e77-464d-a565-b6c4b6c26d7f" providerId="ADAL" clId="{4BDFD2E6-F04D-4F59-BE4F-064FAAD9CB66}" dt="2022-11-14T09:45:34.532" v="437"/>
        <pc:sldMkLst>
          <pc:docMk/>
          <pc:sldMk cId="4278546155" sldId="32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C2AF8-1883-42A8-A197-A86E58C48C92}" type="doc">
      <dgm:prSet loTypeId="urn:microsoft.com/office/officeart/2005/8/layout/architecture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AD7C0F-5AC8-4EDD-BAAB-7E4EFBFCB266}">
      <dgm:prSet phldrT="[Text]"/>
      <dgm:spPr/>
      <dgm:t>
        <a:bodyPr/>
        <a:lstStyle/>
        <a:p>
          <a:r>
            <a:rPr lang="en-US" dirty="0"/>
            <a:t>Server</a:t>
          </a:r>
        </a:p>
      </dgm:t>
    </dgm:pt>
    <dgm:pt modelId="{2C68E39A-5B15-4725-B6AC-0AB09CE8A0BA}" type="parTrans" cxnId="{BFAA4363-CE76-4F9C-9AB6-6BB7F756F0A1}">
      <dgm:prSet/>
      <dgm:spPr/>
      <dgm:t>
        <a:bodyPr/>
        <a:lstStyle/>
        <a:p>
          <a:endParaRPr lang="en-US"/>
        </a:p>
      </dgm:t>
    </dgm:pt>
    <dgm:pt modelId="{EEDF56A5-1655-4C83-B5B2-D7BC915AF3F4}" type="sibTrans" cxnId="{BFAA4363-CE76-4F9C-9AB6-6BB7F756F0A1}">
      <dgm:prSet/>
      <dgm:spPr/>
      <dgm:t>
        <a:bodyPr/>
        <a:lstStyle/>
        <a:p>
          <a:endParaRPr lang="en-US"/>
        </a:p>
      </dgm:t>
    </dgm:pt>
    <dgm:pt modelId="{732D9F2E-DB62-47FC-AACB-B7E18404AD28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Middleware</a:t>
          </a:r>
        </a:p>
      </dgm:t>
    </dgm:pt>
    <dgm:pt modelId="{5872D860-B286-43AF-9461-E76B06FE38D0}" type="parTrans" cxnId="{48D9FFB8-94ED-438C-AA6A-B14A6827D39E}">
      <dgm:prSet/>
      <dgm:spPr/>
      <dgm:t>
        <a:bodyPr/>
        <a:lstStyle/>
        <a:p>
          <a:endParaRPr lang="en-US"/>
        </a:p>
      </dgm:t>
    </dgm:pt>
    <dgm:pt modelId="{9584B693-C9B7-4392-A5F8-DCBCD2435943}" type="sibTrans" cxnId="{48D9FFB8-94ED-438C-AA6A-B14A6827D39E}">
      <dgm:prSet/>
      <dgm:spPr/>
      <dgm:t>
        <a:bodyPr/>
        <a:lstStyle/>
        <a:p>
          <a:endParaRPr lang="en-US"/>
        </a:p>
      </dgm:t>
    </dgm:pt>
    <dgm:pt modelId="{E7CFB9E8-7BA8-410A-B1B9-AA3C83165601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Routing</a:t>
          </a:r>
        </a:p>
      </dgm:t>
    </dgm:pt>
    <dgm:pt modelId="{847E206B-994F-4754-A564-CCD64F922053}" type="parTrans" cxnId="{D7B8DE08-3A02-49C8-9995-99D404E3D83A}">
      <dgm:prSet/>
      <dgm:spPr/>
      <dgm:t>
        <a:bodyPr/>
        <a:lstStyle/>
        <a:p>
          <a:endParaRPr lang="en-US"/>
        </a:p>
      </dgm:t>
    </dgm:pt>
    <dgm:pt modelId="{24169D5C-8B1A-4C02-B2E8-DDFE6E1B1381}" type="sibTrans" cxnId="{D7B8DE08-3A02-49C8-9995-99D404E3D83A}">
      <dgm:prSet/>
      <dgm:spPr/>
      <dgm:t>
        <a:bodyPr/>
        <a:lstStyle/>
        <a:p>
          <a:endParaRPr lang="en-US"/>
        </a:p>
      </dgm:t>
    </dgm:pt>
    <dgm:pt modelId="{734A438A-375D-4C3B-B163-F31D08E8F6FF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US" dirty="0"/>
            <a:t>Controllers</a:t>
          </a:r>
        </a:p>
        <a:p>
          <a:r>
            <a:rPr lang="en-US" dirty="0"/>
            <a:t>(MVC)</a:t>
          </a:r>
        </a:p>
      </dgm:t>
    </dgm:pt>
    <dgm:pt modelId="{613DD565-BD86-4CA6-940F-CBB6D4CD6FEE}" type="parTrans" cxnId="{68A212F3-35E2-4E6A-8FA7-898649997EDF}">
      <dgm:prSet/>
      <dgm:spPr/>
      <dgm:t>
        <a:bodyPr/>
        <a:lstStyle/>
        <a:p>
          <a:endParaRPr lang="en-US"/>
        </a:p>
      </dgm:t>
    </dgm:pt>
    <dgm:pt modelId="{F79E50CF-A686-4A55-A241-92704E0AA824}" type="sibTrans" cxnId="{68A212F3-35E2-4E6A-8FA7-898649997EDF}">
      <dgm:prSet/>
      <dgm:spPr/>
      <dgm:t>
        <a:bodyPr/>
        <a:lstStyle/>
        <a:p>
          <a:endParaRPr lang="en-US"/>
        </a:p>
      </dgm:t>
    </dgm:pt>
    <dgm:pt modelId="{8DDB5D16-DB2F-44AB-A3BE-3A0EB711778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US" dirty="0"/>
            <a:t>Pages</a:t>
          </a:r>
        </a:p>
      </dgm:t>
    </dgm:pt>
    <dgm:pt modelId="{6FA16263-4414-439F-8006-C722202EC11B}" type="parTrans" cxnId="{CC961F1C-E267-42F3-833B-45045C50D220}">
      <dgm:prSet/>
      <dgm:spPr/>
      <dgm:t>
        <a:bodyPr/>
        <a:lstStyle/>
        <a:p>
          <a:endParaRPr lang="en-US"/>
        </a:p>
      </dgm:t>
    </dgm:pt>
    <dgm:pt modelId="{3082FCEC-9ACF-42B6-9B15-53FA9E07C6B8}" type="sibTrans" cxnId="{CC961F1C-E267-42F3-833B-45045C50D220}">
      <dgm:prSet/>
      <dgm:spPr/>
      <dgm:t>
        <a:bodyPr/>
        <a:lstStyle/>
        <a:p>
          <a:endParaRPr lang="en-US"/>
        </a:p>
      </dgm:t>
    </dgm:pt>
    <dgm:pt modelId="{104D896D-BF7C-4146-AFC1-6A850330B5B9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US" dirty="0" err="1"/>
            <a:t>SignalR</a:t>
          </a:r>
          <a:endParaRPr lang="en-US" dirty="0"/>
        </a:p>
      </dgm:t>
    </dgm:pt>
    <dgm:pt modelId="{7FE35BED-CD19-4778-A545-27DCC6BEE987}" type="parTrans" cxnId="{EA4131FD-2EF2-47CF-937E-096DEFE390F4}">
      <dgm:prSet/>
      <dgm:spPr/>
      <dgm:t>
        <a:bodyPr/>
        <a:lstStyle/>
        <a:p>
          <a:endParaRPr lang="en-US"/>
        </a:p>
      </dgm:t>
    </dgm:pt>
    <dgm:pt modelId="{7FEF1BA6-C9F4-4F82-95F9-0A1CB2D60535}" type="sibTrans" cxnId="{EA4131FD-2EF2-47CF-937E-096DEFE390F4}">
      <dgm:prSet/>
      <dgm:spPr/>
      <dgm:t>
        <a:bodyPr/>
        <a:lstStyle/>
        <a:p>
          <a:endParaRPr lang="en-US"/>
        </a:p>
      </dgm:t>
    </dgm:pt>
    <dgm:pt modelId="{80A9600E-66A3-49A3-A522-3A15207CB6C2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US" dirty="0" err="1"/>
            <a:t>gRPC</a:t>
          </a:r>
          <a:endParaRPr lang="en-US" dirty="0"/>
        </a:p>
      </dgm:t>
    </dgm:pt>
    <dgm:pt modelId="{F90AA1CE-688B-47FC-8332-D9261DFB1E56}" type="parTrans" cxnId="{3347EF2C-5604-4CB8-84E9-BC9CA4E5E768}">
      <dgm:prSet/>
      <dgm:spPr/>
      <dgm:t>
        <a:bodyPr/>
        <a:lstStyle/>
        <a:p>
          <a:endParaRPr lang="en-US"/>
        </a:p>
      </dgm:t>
    </dgm:pt>
    <dgm:pt modelId="{6010A158-1F3B-4314-B5CF-5D05F429A8EB}" type="sibTrans" cxnId="{3347EF2C-5604-4CB8-84E9-BC9CA4E5E768}">
      <dgm:prSet/>
      <dgm:spPr/>
      <dgm:t>
        <a:bodyPr/>
        <a:lstStyle/>
        <a:p>
          <a:endParaRPr lang="en-US"/>
        </a:p>
      </dgm:t>
    </dgm:pt>
    <dgm:pt modelId="{81D36BDE-FEC1-49A2-B0A9-B6FAEB5017CE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r>
            <a:rPr lang="en-US" dirty="0" err="1"/>
            <a:t>Blazor</a:t>
          </a:r>
          <a:r>
            <a:rPr lang="en-US" dirty="0"/>
            <a:t> Server</a:t>
          </a:r>
        </a:p>
      </dgm:t>
    </dgm:pt>
    <dgm:pt modelId="{28AAA549-43AC-44DA-AB05-F6BE2010102F}" type="parTrans" cxnId="{510E1275-94CF-4E27-9145-7D3B1A1540A1}">
      <dgm:prSet/>
      <dgm:spPr/>
      <dgm:t>
        <a:bodyPr/>
        <a:lstStyle/>
        <a:p>
          <a:endParaRPr lang="en-US"/>
        </a:p>
      </dgm:t>
    </dgm:pt>
    <dgm:pt modelId="{9D70943B-6214-4EAA-9C0C-91590CC320F8}" type="sibTrans" cxnId="{510E1275-94CF-4E27-9145-7D3B1A1540A1}">
      <dgm:prSet/>
      <dgm:spPr/>
      <dgm:t>
        <a:bodyPr/>
        <a:lstStyle/>
        <a:p>
          <a:endParaRPr lang="en-US"/>
        </a:p>
      </dgm:t>
    </dgm:pt>
    <dgm:pt modelId="{4CE4822C-79C5-4F4C-8C42-0C40F42F5BC9}" type="pres">
      <dgm:prSet presAssocID="{AD9C2AF8-1883-42A8-A197-A86E58C48C9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71C683-CF3F-4DFD-8086-B3C99242DFF7}" type="pres">
      <dgm:prSet presAssocID="{5BAD7C0F-5AC8-4EDD-BAAB-7E4EFBFCB266}" presName="vertOne" presStyleCnt="0"/>
      <dgm:spPr/>
    </dgm:pt>
    <dgm:pt modelId="{CA70BADF-4CDC-4F77-9E27-245A15416E59}" type="pres">
      <dgm:prSet presAssocID="{5BAD7C0F-5AC8-4EDD-BAAB-7E4EFBFCB266}" presName="txOne" presStyleLbl="node0" presStyleIdx="0" presStyleCnt="1">
        <dgm:presLayoutVars>
          <dgm:chPref val="3"/>
        </dgm:presLayoutVars>
      </dgm:prSet>
      <dgm:spPr/>
    </dgm:pt>
    <dgm:pt modelId="{1DAFAC18-B9EE-497B-9172-BDF242A02645}" type="pres">
      <dgm:prSet presAssocID="{5BAD7C0F-5AC8-4EDD-BAAB-7E4EFBFCB266}" presName="parTransOne" presStyleCnt="0"/>
      <dgm:spPr/>
    </dgm:pt>
    <dgm:pt modelId="{43C98D56-6834-472B-806E-F1468BB84FBD}" type="pres">
      <dgm:prSet presAssocID="{5BAD7C0F-5AC8-4EDD-BAAB-7E4EFBFCB266}" presName="horzOne" presStyleCnt="0"/>
      <dgm:spPr/>
    </dgm:pt>
    <dgm:pt modelId="{18B42E88-D406-4679-B991-00021866EF69}" type="pres">
      <dgm:prSet presAssocID="{732D9F2E-DB62-47FC-AACB-B7E18404AD28}" presName="vertTwo" presStyleCnt="0"/>
      <dgm:spPr/>
    </dgm:pt>
    <dgm:pt modelId="{97EB4B09-4E42-4D47-829B-7861DF1F43A9}" type="pres">
      <dgm:prSet presAssocID="{732D9F2E-DB62-47FC-AACB-B7E18404AD28}" presName="txTwo" presStyleLbl="node2" presStyleIdx="0" presStyleCnt="1">
        <dgm:presLayoutVars>
          <dgm:chPref val="3"/>
        </dgm:presLayoutVars>
      </dgm:prSet>
      <dgm:spPr/>
    </dgm:pt>
    <dgm:pt modelId="{DD80E0C7-3154-485A-BF90-BA780EC2E2E1}" type="pres">
      <dgm:prSet presAssocID="{732D9F2E-DB62-47FC-AACB-B7E18404AD28}" presName="parTransTwo" presStyleCnt="0"/>
      <dgm:spPr/>
    </dgm:pt>
    <dgm:pt modelId="{6F40B999-BC5E-4AFD-884C-7455C3F4E33C}" type="pres">
      <dgm:prSet presAssocID="{732D9F2E-DB62-47FC-AACB-B7E18404AD28}" presName="horzTwo" presStyleCnt="0"/>
      <dgm:spPr/>
    </dgm:pt>
    <dgm:pt modelId="{51B9998F-2F25-4143-8F8A-2C419609469A}" type="pres">
      <dgm:prSet presAssocID="{E7CFB9E8-7BA8-410A-B1B9-AA3C83165601}" presName="vertThree" presStyleCnt="0"/>
      <dgm:spPr/>
    </dgm:pt>
    <dgm:pt modelId="{A1FFD850-A97F-4C1A-A351-7ABBB123AD15}" type="pres">
      <dgm:prSet presAssocID="{E7CFB9E8-7BA8-410A-B1B9-AA3C83165601}" presName="txThree" presStyleLbl="node3" presStyleIdx="0" presStyleCnt="1" custLinFactNeighborX="41" custLinFactNeighborY="-1671">
        <dgm:presLayoutVars>
          <dgm:chPref val="3"/>
        </dgm:presLayoutVars>
      </dgm:prSet>
      <dgm:spPr/>
    </dgm:pt>
    <dgm:pt modelId="{4BB7E091-BB0F-4EEE-ACF6-BBDF0D7247E3}" type="pres">
      <dgm:prSet presAssocID="{E7CFB9E8-7BA8-410A-B1B9-AA3C83165601}" presName="parTransThree" presStyleCnt="0"/>
      <dgm:spPr/>
    </dgm:pt>
    <dgm:pt modelId="{1AF15E60-AF99-41D7-8C3F-7064A7B20C53}" type="pres">
      <dgm:prSet presAssocID="{E7CFB9E8-7BA8-410A-B1B9-AA3C83165601}" presName="horzThree" presStyleCnt="0"/>
      <dgm:spPr/>
    </dgm:pt>
    <dgm:pt modelId="{8123EDAB-E379-42A7-BAD6-D909BF53C888}" type="pres">
      <dgm:prSet presAssocID="{734A438A-375D-4C3B-B163-F31D08E8F6FF}" presName="vertFour" presStyleCnt="0">
        <dgm:presLayoutVars>
          <dgm:chPref val="3"/>
        </dgm:presLayoutVars>
      </dgm:prSet>
      <dgm:spPr/>
    </dgm:pt>
    <dgm:pt modelId="{435D7202-5F90-4D46-AD63-48B963473E6C}" type="pres">
      <dgm:prSet presAssocID="{734A438A-375D-4C3B-B163-F31D08E8F6FF}" presName="txFour" presStyleLbl="node4" presStyleIdx="0" presStyleCnt="5">
        <dgm:presLayoutVars>
          <dgm:chPref val="3"/>
        </dgm:presLayoutVars>
      </dgm:prSet>
      <dgm:spPr/>
    </dgm:pt>
    <dgm:pt modelId="{E6EE774A-B5FD-4D77-A56F-897C84A0FD72}" type="pres">
      <dgm:prSet presAssocID="{734A438A-375D-4C3B-B163-F31D08E8F6FF}" presName="horzFour" presStyleCnt="0"/>
      <dgm:spPr/>
    </dgm:pt>
    <dgm:pt modelId="{D871CF01-40D0-46B1-B505-662DEA3EC0B2}" type="pres">
      <dgm:prSet presAssocID="{F79E50CF-A686-4A55-A241-92704E0AA824}" presName="sibSpaceFour" presStyleCnt="0"/>
      <dgm:spPr/>
    </dgm:pt>
    <dgm:pt modelId="{0DE2E576-C190-4240-A55A-D18FA89E50B8}" type="pres">
      <dgm:prSet presAssocID="{8DDB5D16-DB2F-44AB-A3BE-3A0EB7117787}" presName="vertFour" presStyleCnt="0">
        <dgm:presLayoutVars>
          <dgm:chPref val="3"/>
        </dgm:presLayoutVars>
      </dgm:prSet>
      <dgm:spPr/>
    </dgm:pt>
    <dgm:pt modelId="{92240AEC-14BC-46ED-9D87-C60142786760}" type="pres">
      <dgm:prSet presAssocID="{8DDB5D16-DB2F-44AB-A3BE-3A0EB7117787}" presName="txFour" presStyleLbl="node4" presStyleIdx="1" presStyleCnt="5">
        <dgm:presLayoutVars>
          <dgm:chPref val="3"/>
        </dgm:presLayoutVars>
      </dgm:prSet>
      <dgm:spPr/>
    </dgm:pt>
    <dgm:pt modelId="{4E0D2705-2D71-4784-9356-A9C6EE9C1AC1}" type="pres">
      <dgm:prSet presAssocID="{8DDB5D16-DB2F-44AB-A3BE-3A0EB7117787}" presName="horzFour" presStyleCnt="0"/>
      <dgm:spPr/>
    </dgm:pt>
    <dgm:pt modelId="{8B6B470E-EB6F-4977-A1C0-97EA4C8518DE}" type="pres">
      <dgm:prSet presAssocID="{3082FCEC-9ACF-42B6-9B15-53FA9E07C6B8}" presName="sibSpaceFour" presStyleCnt="0"/>
      <dgm:spPr/>
    </dgm:pt>
    <dgm:pt modelId="{76EE0FDC-0C16-4FC1-A417-E80196B74D19}" type="pres">
      <dgm:prSet presAssocID="{104D896D-BF7C-4146-AFC1-6A850330B5B9}" presName="vertFour" presStyleCnt="0">
        <dgm:presLayoutVars>
          <dgm:chPref val="3"/>
        </dgm:presLayoutVars>
      </dgm:prSet>
      <dgm:spPr/>
    </dgm:pt>
    <dgm:pt modelId="{82B27153-096A-4AEB-BE31-AA49B7573441}" type="pres">
      <dgm:prSet presAssocID="{104D896D-BF7C-4146-AFC1-6A850330B5B9}" presName="txFour" presStyleLbl="node4" presStyleIdx="2" presStyleCnt="5">
        <dgm:presLayoutVars>
          <dgm:chPref val="3"/>
        </dgm:presLayoutVars>
      </dgm:prSet>
      <dgm:spPr/>
    </dgm:pt>
    <dgm:pt modelId="{285E1470-EA6D-4650-A00A-84D30C8BC0AA}" type="pres">
      <dgm:prSet presAssocID="{104D896D-BF7C-4146-AFC1-6A850330B5B9}" presName="horzFour" presStyleCnt="0"/>
      <dgm:spPr/>
    </dgm:pt>
    <dgm:pt modelId="{35FF0513-465A-44CB-83BF-FAA440BAEC91}" type="pres">
      <dgm:prSet presAssocID="{7FEF1BA6-C9F4-4F82-95F9-0A1CB2D60535}" presName="sibSpaceFour" presStyleCnt="0"/>
      <dgm:spPr/>
    </dgm:pt>
    <dgm:pt modelId="{6F2FA6FB-7414-4ACF-AA2B-6082A1E5ECAA}" type="pres">
      <dgm:prSet presAssocID="{80A9600E-66A3-49A3-A522-3A15207CB6C2}" presName="vertFour" presStyleCnt="0">
        <dgm:presLayoutVars>
          <dgm:chPref val="3"/>
        </dgm:presLayoutVars>
      </dgm:prSet>
      <dgm:spPr/>
    </dgm:pt>
    <dgm:pt modelId="{8D729C6B-18E9-40A0-958E-AFEFE8368442}" type="pres">
      <dgm:prSet presAssocID="{80A9600E-66A3-49A3-A522-3A15207CB6C2}" presName="txFour" presStyleLbl="node4" presStyleIdx="3" presStyleCnt="5">
        <dgm:presLayoutVars>
          <dgm:chPref val="3"/>
        </dgm:presLayoutVars>
      </dgm:prSet>
      <dgm:spPr/>
    </dgm:pt>
    <dgm:pt modelId="{5017C0E4-E27E-4893-B76F-A8D77B64843C}" type="pres">
      <dgm:prSet presAssocID="{80A9600E-66A3-49A3-A522-3A15207CB6C2}" presName="horzFour" presStyleCnt="0"/>
      <dgm:spPr/>
    </dgm:pt>
    <dgm:pt modelId="{75844847-BD26-421E-9952-8943EE4D0187}" type="pres">
      <dgm:prSet presAssocID="{6010A158-1F3B-4314-B5CF-5D05F429A8EB}" presName="sibSpaceFour" presStyleCnt="0"/>
      <dgm:spPr/>
    </dgm:pt>
    <dgm:pt modelId="{43E20482-A9E6-421B-AD58-F3E4EA59F4F7}" type="pres">
      <dgm:prSet presAssocID="{81D36BDE-FEC1-49A2-B0A9-B6FAEB5017CE}" presName="vertFour" presStyleCnt="0">
        <dgm:presLayoutVars>
          <dgm:chPref val="3"/>
        </dgm:presLayoutVars>
      </dgm:prSet>
      <dgm:spPr/>
    </dgm:pt>
    <dgm:pt modelId="{42AEF121-33AD-44F9-918C-D13ACA571445}" type="pres">
      <dgm:prSet presAssocID="{81D36BDE-FEC1-49A2-B0A9-B6FAEB5017CE}" presName="txFour" presStyleLbl="node4" presStyleIdx="4" presStyleCnt="5" custLinFactNeighborX="19243" custLinFactNeighborY="-58">
        <dgm:presLayoutVars>
          <dgm:chPref val="3"/>
        </dgm:presLayoutVars>
      </dgm:prSet>
      <dgm:spPr/>
    </dgm:pt>
    <dgm:pt modelId="{65D25939-D11D-4AD0-B3FB-FADB84693DDD}" type="pres">
      <dgm:prSet presAssocID="{81D36BDE-FEC1-49A2-B0A9-B6FAEB5017CE}" presName="horzFour" presStyleCnt="0"/>
      <dgm:spPr/>
    </dgm:pt>
  </dgm:ptLst>
  <dgm:cxnLst>
    <dgm:cxn modelId="{D7B8DE08-3A02-49C8-9995-99D404E3D83A}" srcId="{732D9F2E-DB62-47FC-AACB-B7E18404AD28}" destId="{E7CFB9E8-7BA8-410A-B1B9-AA3C83165601}" srcOrd="0" destOrd="0" parTransId="{847E206B-994F-4754-A564-CCD64F922053}" sibTransId="{24169D5C-8B1A-4C02-B2E8-DDFE6E1B1381}"/>
    <dgm:cxn modelId="{96604A19-F967-4CC7-8F65-688D19293DED}" type="presOf" srcId="{734A438A-375D-4C3B-B163-F31D08E8F6FF}" destId="{435D7202-5F90-4D46-AD63-48B963473E6C}" srcOrd="0" destOrd="0" presId="urn:microsoft.com/office/officeart/2005/8/layout/architecture"/>
    <dgm:cxn modelId="{CC961F1C-E267-42F3-833B-45045C50D220}" srcId="{E7CFB9E8-7BA8-410A-B1B9-AA3C83165601}" destId="{8DDB5D16-DB2F-44AB-A3BE-3A0EB7117787}" srcOrd="1" destOrd="0" parTransId="{6FA16263-4414-439F-8006-C722202EC11B}" sibTransId="{3082FCEC-9ACF-42B6-9B15-53FA9E07C6B8}"/>
    <dgm:cxn modelId="{10C72D22-A9C0-4180-B1DC-0601E8500CA8}" type="presOf" srcId="{732D9F2E-DB62-47FC-AACB-B7E18404AD28}" destId="{97EB4B09-4E42-4D47-829B-7861DF1F43A9}" srcOrd="0" destOrd="0" presId="urn:microsoft.com/office/officeart/2005/8/layout/architecture"/>
    <dgm:cxn modelId="{3347EF2C-5604-4CB8-84E9-BC9CA4E5E768}" srcId="{E7CFB9E8-7BA8-410A-B1B9-AA3C83165601}" destId="{80A9600E-66A3-49A3-A522-3A15207CB6C2}" srcOrd="3" destOrd="0" parTransId="{F90AA1CE-688B-47FC-8332-D9261DFB1E56}" sibTransId="{6010A158-1F3B-4314-B5CF-5D05F429A8EB}"/>
    <dgm:cxn modelId="{BFAA4363-CE76-4F9C-9AB6-6BB7F756F0A1}" srcId="{AD9C2AF8-1883-42A8-A197-A86E58C48C92}" destId="{5BAD7C0F-5AC8-4EDD-BAAB-7E4EFBFCB266}" srcOrd="0" destOrd="0" parTransId="{2C68E39A-5B15-4725-B6AC-0AB09CE8A0BA}" sibTransId="{EEDF56A5-1655-4C83-B5B2-D7BC915AF3F4}"/>
    <dgm:cxn modelId="{CB2F7A4A-4402-4565-994D-9CBC36D71177}" type="presOf" srcId="{AD9C2AF8-1883-42A8-A197-A86E58C48C92}" destId="{4CE4822C-79C5-4F4C-8C42-0C40F42F5BC9}" srcOrd="0" destOrd="0" presId="urn:microsoft.com/office/officeart/2005/8/layout/architecture"/>
    <dgm:cxn modelId="{B81E2B4D-B6C9-4B92-8192-C24204D70796}" type="presOf" srcId="{81D36BDE-FEC1-49A2-B0A9-B6FAEB5017CE}" destId="{42AEF121-33AD-44F9-918C-D13ACA571445}" srcOrd="0" destOrd="0" presId="urn:microsoft.com/office/officeart/2005/8/layout/architecture"/>
    <dgm:cxn modelId="{510E1275-94CF-4E27-9145-7D3B1A1540A1}" srcId="{E7CFB9E8-7BA8-410A-B1B9-AA3C83165601}" destId="{81D36BDE-FEC1-49A2-B0A9-B6FAEB5017CE}" srcOrd="4" destOrd="0" parTransId="{28AAA549-43AC-44DA-AB05-F6BE2010102F}" sibTransId="{9D70943B-6214-4EAA-9C0C-91590CC320F8}"/>
    <dgm:cxn modelId="{D8B59777-7229-43AC-9467-0E62F4AD2385}" type="presOf" srcId="{8DDB5D16-DB2F-44AB-A3BE-3A0EB7117787}" destId="{92240AEC-14BC-46ED-9D87-C60142786760}" srcOrd="0" destOrd="0" presId="urn:microsoft.com/office/officeart/2005/8/layout/architecture"/>
    <dgm:cxn modelId="{8FBE5079-958B-4106-BCAE-743A8FD4F5EA}" type="presOf" srcId="{104D896D-BF7C-4146-AFC1-6A850330B5B9}" destId="{82B27153-096A-4AEB-BE31-AA49B7573441}" srcOrd="0" destOrd="0" presId="urn:microsoft.com/office/officeart/2005/8/layout/architecture"/>
    <dgm:cxn modelId="{4D5B8EAE-A69E-4FB6-9F6A-17BAD50B6DB7}" type="presOf" srcId="{E7CFB9E8-7BA8-410A-B1B9-AA3C83165601}" destId="{A1FFD850-A97F-4C1A-A351-7ABBB123AD15}" srcOrd="0" destOrd="0" presId="urn:microsoft.com/office/officeart/2005/8/layout/architecture"/>
    <dgm:cxn modelId="{48D9FFB8-94ED-438C-AA6A-B14A6827D39E}" srcId="{5BAD7C0F-5AC8-4EDD-BAAB-7E4EFBFCB266}" destId="{732D9F2E-DB62-47FC-AACB-B7E18404AD28}" srcOrd="0" destOrd="0" parTransId="{5872D860-B286-43AF-9461-E76B06FE38D0}" sibTransId="{9584B693-C9B7-4392-A5F8-DCBCD2435943}"/>
    <dgm:cxn modelId="{68A212F3-35E2-4E6A-8FA7-898649997EDF}" srcId="{E7CFB9E8-7BA8-410A-B1B9-AA3C83165601}" destId="{734A438A-375D-4C3B-B163-F31D08E8F6FF}" srcOrd="0" destOrd="0" parTransId="{613DD565-BD86-4CA6-940F-CBB6D4CD6FEE}" sibTransId="{F79E50CF-A686-4A55-A241-92704E0AA824}"/>
    <dgm:cxn modelId="{AC6826FB-3E42-4EFD-8FF2-FF97D83B6566}" type="presOf" srcId="{5BAD7C0F-5AC8-4EDD-BAAB-7E4EFBFCB266}" destId="{CA70BADF-4CDC-4F77-9E27-245A15416E59}" srcOrd="0" destOrd="0" presId="urn:microsoft.com/office/officeart/2005/8/layout/architecture"/>
    <dgm:cxn modelId="{EA4131FD-2EF2-47CF-937E-096DEFE390F4}" srcId="{E7CFB9E8-7BA8-410A-B1B9-AA3C83165601}" destId="{104D896D-BF7C-4146-AFC1-6A850330B5B9}" srcOrd="2" destOrd="0" parTransId="{7FE35BED-CD19-4778-A545-27DCC6BEE987}" sibTransId="{7FEF1BA6-C9F4-4F82-95F9-0A1CB2D60535}"/>
    <dgm:cxn modelId="{F6E26DFD-1F70-4CC0-93EE-5E6ACFFAEAAE}" type="presOf" srcId="{80A9600E-66A3-49A3-A522-3A15207CB6C2}" destId="{8D729C6B-18E9-40A0-958E-AFEFE8368442}" srcOrd="0" destOrd="0" presId="urn:microsoft.com/office/officeart/2005/8/layout/architecture"/>
    <dgm:cxn modelId="{38B1FBF3-8339-41F1-AAD7-3A86564CE71F}" type="presParOf" srcId="{4CE4822C-79C5-4F4C-8C42-0C40F42F5BC9}" destId="{B171C683-CF3F-4DFD-8086-B3C99242DFF7}" srcOrd="0" destOrd="0" presId="urn:microsoft.com/office/officeart/2005/8/layout/architecture"/>
    <dgm:cxn modelId="{8AA2575C-3AC0-4FFE-82C7-05B168EA0AAF}" type="presParOf" srcId="{B171C683-CF3F-4DFD-8086-B3C99242DFF7}" destId="{CA70BADF-4CDC-4F77-9E27-245A15416E59}" srcOrd="0" destOrd="0" presId="urn:microsoft.com/office/officeart/2005/8/layout/architecture"/>
    <dgm:cxn modelId="{7AA7AECA-1B6E-4E56-979D-D5622B08BF8B}" type="presParOf" srcId="{B171C683-CF3F-4DFD-8086-B3C99242DFF7}" destId="{1DAFAC18-B9EE-497B-9172-BDF242A02645}" srcOrd="1" destOrd="0" presId="urn:microsoft.com/office/officeart/2005/8/layout/architecture"/>
    <dgm:cxn modelId="{8A52A736-9A90-4079-9805-D754D3164660}" type="presParOf" srcId="{B171C683-CF3F-4DFD-8086-B3C99242DFF7}" destId="{43C98D56-6834-472B-806E-F1468BB84FBD}" srcOrd="2" destOrd="0" presId="urn:microsoft.com/office/officeart/2005/8/layout/architecture"/>
    <dgm:cxn modelId="{EC4979DB-E124-424F-8433-5E5BC055783F}" type="presParOf" srcId="{43C98D56-6834-472B-806E-F1468BB84FBD}" destId="{18B42E88-D406-4679-B991-00021866EF69}" srcOrd="0" destOrd="0" presId="urn:microsoft.com/office/officeart/2005/8/layout/architecture"/>
    <dgm:cxn modelId="{EC17E736-6557-46A5-91C4-1EC36E5BA134}" type="presParOf" srcId="{18B42E88-D406-4679-B991-00021866EF69}" destId="{97EB4B09-4E42-4D47-829B-7861DF1F43A9}" srcOrd="0" destOrd="0" presId="urn:microsoft.com/office/officeart/2005/8/layout/architecture"/>
    <dgm:cxn modelId="{C8B0656E-BC88-4C9E-AA72-8B6F69CBA8DE}" type="presParOf" srcId="{18B42E88-D406-4679-B991-00021866EF69}" destId="{DD80E0C7-3154-485A-BF90-BA780EC2E2E1}" srcOrd="1" destOrd="0" presId="urn:microsoft.com/office/officeart/2005/8/layout/architecture"/>
    <dgm:cxn modelId="{4C7227F3-2615-4149-9047-CE6F49612180}" type="presParOf" srcId="{18B42E88-D406-4679-B991-00021866EF69}" destId="{6F40B999-BC5E-4AFD-884C-7455C3F4E33C}" srcOrd="2" destOrd="0" presId="urn:microsoft.com/office/officeart/2005/8/layout/architecture"/>
    <dgm:cxn modelId="{7DAD9D2B-83F3-4EF4-AA66-2679FCDF813F}" type="presParOf" srcId="{6F40B999-BC5E-4AFD-884C-7455C3F4E33C}" destId="{51B9998F-2F25-4143-8F8A-2C419609469A}" srcOrd="0" destOrd="0" presId="urn:microsoft.com/office/officeart/2005/8/layout/architecture"/>
    <dgm:cxn modelId="{18B07866-3E81-4B60-8A06-5282486C3189}" type="presParOf" srcId="{51B9998F-2F25-4143-8F8A-2C419609469A}" destId="{A1FFD850-A97F-4C1A-A351-7ABBB123AD15}" srcOrd="0" destOrd="0" presId="urn:microsoft.com/office/officeart/2005/8/layout/architecture"/>
    <dgm:cxn modelId="{E8A9C3D4-FC32-4FF3-BCEB-951D397DAF20}" type="presParOf" srcId="{51B9998F-2F25-4143-8F8A-2C419609469A}" destId="{4BB7E091-BB0F-4EEE-ACF6-BBDF0D7247E3}" srcOrd="1" destOrd="0" presId="urn:microsoft.com/office/officeart/2005/8/layout/architecture"/>
    <dgm:cxn modelId="{CA719ED0-990C-4736-AF17-2843EBE286DD}" type="presParOf" srcId="{51B9998F-2F25-4143-8F8A-2C419609469A}" destId="{1AF15E60-AF99-41D7-8C3F-7064A7B20C53}" srcOrd="2" destOrd="0" presId="urn:microsoft.com/office/officeart/2005/8/layout/architecture"/>
    <dgm:cxn modelId="{B49F7433-E2F2-474C-A7BC-96FF258D7501}" type="presParOf" srcId="{1AF15E60-AF99-41D7-8C3F-7064A7B20C53}" destId="{8123EDAB-E379-42A7-BAD6-D909BF53C888}" srcOrd="0" destOrd="0" presId="urn:microsoft.com/office/officeart/2005/8/layout/architecture"/>
    <dgm:cxn modelId="{CF85BC3C-A0A7-49B0-AB4B-93E1E3839A16}" type="presParOf" srcId="{8123EDAB-E379-42A7-BAD6-D909BF53C888}" destId="{435D7202-5F90-4D46-AD63-48B963473E6C}" srcOrd="0" destOrd="0" presId="urn:microsoft.com/office/officeart/2005/8/layout/architecture"/>
    <dgm:cxn modelId="{39D540F1-6CFB-454C-8BD3-3B17764237B7}" type="presParOf" srcId="{8123EDAB-E379-42A7-BAD6-D909BF53C888}" destId="{E6EE774A-B5FD-4D77-A56F-897C84A0FD72}" srcOrd="1" destOrd="0" presId="urn:microsoft.com/office/officeart/2005/8/layout/architecture"/>
    <dgm:cxn modelId="{B305CA2D-72AC-408C-930E-57B5ECEC4A3E}" type="presParOf" srcId="{1AF15E60-AF99-41D7-8C3F-7064A7B20C53}" destId="{D871CF01-40D0-46B1-B505-662DEA3EC0B2}" srcOrd="1" destOrd="0" presId="urn:microsoft.com/office/officeart/2005/8/layout/architecture"/>
    <dgm:cxn modelId="{5668BCFB-9AB8-4776-B38D-D9651F4357CA}" type="presParOf" srcId="{1AF15E60-AF99-41D7-8C3F-7064A7B20C53}" destId="{0DE2E576-C190-4240-A55A-D18FA89E50B8}" srcOrd="2" destOrd="0" presId="urn:microsoft.com/office/officeart/2005/8/layout/architecture"/>
    <dgm:cxn modelId="{A26DCF31-8DE6-4CA1-AB2D-FEF14CDD1DE3}" type="presParOf" srcId="{0DE2E576-C190-4240-A55A-D18FA89E50B8}" destId="{92240AEC-14BC-46ED-9D87-C60142786760}" srcOrd="0" destOrd="0" presId="urn:microsoft.com/office/officeart/2005/8/layout/architecture"/>
    <dgm:cxn modelId="{C7E1655D-D745-4F61-BE61-0BE097CF5421}" type="presParOf" srcId="{0DE2E576-C190-4240-A55A-D18FA89E50B8}" destId="{4E0D2705-2D71-4784-9356-A9C6EE9C1AC1}" srcOrd="1" destOrd="0" presId="urn:microsoft.com/office/officeart/2005/8/layout/architecture"/>
    <dgm:cxn modelId="{87FF8200-4CBD-41A0-BA76-342DC0276048}" type="presParOf" srcId="{1AF15E60-AF99-41D7-8C3F-7064A7B20C53}" destId="{8B6B470E-EB6F-4977-A1C0-97EA4C8518DE}" srcOrd="3" destOrd="0" presId="urn:microsoft.com/office/officeart/2005/8/layout/architecture"/>
    <dgm:cxn modelId="{19EB052D-80E7-452F-90A2-A80B70390B2A}" type="presParOf" srcId="{1AF15E60-AF99-41D7-8C3F-7064A7B20C53}" destId="{76EE0FDC-0C16-4FC1-A417-E80196B74D19}" srcOrd="4" destOrd="0" presId="urn:microsoft.com/office/officeart/2005/8/layout/architecture"/>
    <dgm:cxn modelId="{588BEFB2-0B27-49C3-9A40-06194A683398}" type="presParOf" srcId="{76EE0FDC-0C16-4FC1-A417-E80196B74D19}" destId="{82B27153-096A-4AEB-BE31-AA49B7573441}" srcOrd="0" destOrd="0" presId="urn:microsoft.com/office/officeart/2005/8/layout/architecture"/>
    <dgm:cxn modelId="{74940D34-C5F8-49C8-9F8C-05B9896D0411}" type="presParOf" srcId="{76EE0FDC-0C16-4FC1-A417-E80196B74D19}" destId="{285E1470-EA6D-4650-A00A-84D30C8BC0AA}" srcOrd="1" destOrd="0" presId="urn:microsoft.com/office/officeart/2005/8/layout/architecture"/>
    <dgm:cxn modelId="{97BC04D2-89FA-41E5-A58A-F09989121DDA}" type="presParOf" srcId="{1AF15E60-AF99-41D7-8C3F-7064A7B20C53}" destId="{35FF0513-465A-44CB-83BF-FAA440BAEC91}" srcOrd="5" destOrd="0" presId="urn:microsoft.com/office/officeart/2005/8/layout/architecture"/>
    <dgm:cxn modelId="{D8CF36E2-B177-4225-A385-587E9D349B5D}" type="presParOf" srcId="{1AF15E60-AF99-41D7-8C3F-7064A7B20C53}" destId="{6F2FA6FB-7414-4ACF-AA2B-6082A1E5ECAA}" srcOrd="6" destOrd="0" presId="urn:microsoft.com/office/officeart/2005/8/layout/architecture"/>
    <dgm:cxn modelId="{F646E0D6-2F70-4011-94BD-00208C1DECFC}" type="presParOf" srcId="{6F2FA6FB-7414-4ACF-AA2B-6082A1E5ECAA}" destId="{8D729C6B-18E9-40A0-958E-AFEFE8368442}" srcOrd="0" destOrd="0" presId="urn:microsoft.com/office/officeart/2005/8/layout/architecture"/>
    <dgm:cxn modelId="{307C289C-7605-4511-A933-D724E4C5854F}" type="presParOf" srcId="{6F2FA6FB-7414-4ACF-AA2B-6082A1E5ECAA}" destId="{5017C0E4-E27E-4893-B76F-A8D77B64843C}" srcOrd="1" destOrd="0" presId="urn:microsoft.com/office/officeart/2005/8/layout/architecture"/>
    <dgm:cxn modelId="{D17EEB5C-B089-43E0-BD7B-AC679727F61D}" type="presParOf" srcId="{1AF15E60-AF99-41D7-8C3F-7064A7B20C53}" destId="{75844847-BD26-421E-9952-8943EE4D0187}" srcOrd="7" destOrd="0" presId="urn:microsoft.com/office/officeart/2005/8/layout/architecture"/>
    <dgm:cxn modelId="{DA01D239-FB73-4498-AECF-43D3C56E8E32}" type="presParOf" srcId="{1AF15E60-AF99-41D7-8C3F-7064A7B20C53}" destId="{43E20482-A9E6-421B-AD58-F3E4EA59F4F7}" srcOrd="8" destOrd="0" presId="urn:microsoft.com/office/officeart/2005/8/layout/architecture"/>
    <dgm:cxn modelId="{2B17DA04-EC2D-45D7-8D1B-8139BAC34A60}" type="presParOf" srcId="{43E20482-A9E6-421B-AD58-F3E4EA59F4F7}" destId="{42AEF121-33AD-44F9-918C-D13ACA571445}" srcOrd="0" destOrd="0" presId="urn:microsoft.com/office/officeart/2005/8/layout/architecture"/>
    <dgm:cxn modelId="{C1969B13-81AB-47C0-B810-46633DB12BC2}" type="presParOf" srcId="{43E20482-A9E6-421B-AD58-F3E4EA59F4F7}" destId="{65D25939-D11D-4AD0-B3FB-FADB84693DDD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0BADF-4CDC-4F77-9E27-245A15416E59}">
      <dsp:nvSpPr>
        <dsp:cNvPr id="0" name=""/>
        <dsp:cNvSpPr/>
      </dsp:nvSpPr>
      <dsp:spPr>
        <a:xfrm>
          <a:off x="2326" y="3566621"/>
          <a:ext cx="5633246" cy="1113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Server</a:t>
          </a:r>
        </a:p>
      </dsp:txBody>
      <dsp:txXfrm>
        <a:off x="34932" y="3599227"/>
        <a:ext cx="5568034" cy="1048025"/>
      </dsp:txXfrm>
    </dsp:sp>
    <dsp:sp modelId="{97EB4B09-4E42-4D47-829B-7861DF1F43A9}">
      <dsp:nvSpPr>
        <dsp:cNvPr id="0" name=""/>
        <dsp:cNvSpPr/>
      </dsp:nvSpPr>
      <dsp:spPr>
        <a:xfrm>
          <a:off x="2326" y="2378307"/>
          <a:ext cx="5633246" cy="1113237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Middleware</a:t>
          </a:r>
        </a:p>
      </dsp:txBody>
      <dsp:txXfrm>
        <a:off x="34932" y="2410913"/>
        <a:ext cx="5568034" cy="1048025"/>
      </dsp:txXfrm>
    </dsp:sp>
    <dsp:sp modelId="{A1FFD850-A97F-4C1A-A351-7ABBB123AD15}">
      <dsp:nvSpPr>
        <dsp:cNvPr id="0" name=""/>
        <dsp:cNvSpPr/>
      </dsp:nvSpPr>
      <dsp:spPr>
        <a:xfrm>
          <a:off x="4635" y="1188739"/>
          <a:ext cx="5633246" cy="111323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Routing</a:t>
          </a:r>
        </a:p>
      </dsp:txBody>
      <dsp:txXfrm>
        <a:off x="37241" y="1221345"/>
        <a:ext cx="5568034" cy="1048025"/>
      </dsp:txXfrm>
    </dsp:sp>
    <dsp:sp modelId="{435D7202-5F90-4D46-AD63-48B963473E6C}">
      <dsp:nvSpPr>
        <dsp:cNvPr id="0" name=""/>
        <dsp:cNvSpPr/>
      </dsp:nvSpPr>
      <dsp:spPr>
        <a:xfrm>
          <a:off x="2326" y="1680"/>
          <a:ext cx="1108034" cy="111323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Controllers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(MVC)</a:t>
          </a:r>
        </a:p>
      </dsp:txBody>
      <dsp:txXfrm>
        <a:off x="34779" y="34133"/>
        <a:ext cx="1043128" cy="1048331"/>
      </dsp:txXfrm>
    </dsp:sp>
    <dsp:sp modelId="{92240AEC-14BC-46ED-9D87-C60142786760}">
      <dsp:nvSpPr>
        <dsp:cNvPr id="0" name=""/>
        <dsp:cNvSpPr/>
      </dsp:nvSpPr>
      <dsp:spPr>
        <a:xfrm>
          <a:off x="1133629" y="1680"/>
          <a:ext cx="1108034" cy="111323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Pages</a:t>
          </a:r>
        </a:p>
      </dsp:txBody>
      <dsp:txXfrm>
        <a:off x="1166082" y="34133"/>
        <a:ext cx="1043128" cy="1048331"/>
      </dsp:txXfrm>
    </dsp:sp>
    <dsp:sp modelId="{82B27153-096A-4AEB-BE31-AA49B7573441}">
      <dsp:nvSpPr>
        <dsp:cNvPr id="0" name=""/>
        <dsp:cNvSpPr/>
      </dsp:nvSpPr>
      <dsp:spPr>
        <a:xfrm>
          <a:off x="2264932" y="1680"/>
          <a:ext cx="1108034" cy="111323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SignalR</a:t>
          </a:r>
          <a:endParaRPr lang="en-US" sz="1600" kern="1200" dirty="0"/>
        </a:p>
      </dsp:txBody>
      <dsp:txXfrm>
        <a:off x="2297385" y="34133"/>
        <a:ext cx="1043128" cy="1048331"/>
      </dsp:txXfrm>
    </dsp:sp>
    <dsp:sp modelId="{8D729C6B-18E9-40A0-958E-AFEFE8368442}">
      <dsp:nvSpPr>
        <dsp:cNvPr id="0" name=""/>
        <dsp:cNvSpPr/>
      </dsp:nvSpPr>
      <dsp:spPr>
        <a:xfrm>
          <a:off x="3396235" y="1680"/>
          <a:ext cx="1108034" cy="111323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gRPC</a:t>
          </a:r>
          <a:endParaRPr lang="en-US" sz="1600" kern="1200" dirty="0"/>
        </a:p>
      </dsp:txBody>
      <dsp:txXfrm>
        <a:off x="3428688" y="34133"/>
        <a:ext cx="1043128" cy="1048331"/>
      </dsp:txXfrm>
    </dsp:sp>
    <dsp:sp modelId="{42AEF121-33AD-44F9-918C-D13ACA571445}">
      <dsp:nvSpPr>
        <dsp:cNvPr id="0" name=""/>
        <dsp:cNvSpPr/>
      </dsp:nvSpPr>
      <dsp:spPr>
        <a:xfrm>
          <a:off x="4529864" y="1034"/>
          <a:ext cx="1108034" cy="111323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Blazor</a:t>
          </a:r>
          <a:r>
            <a:rPr lang="en-US" sz="1600" kern="1200" dirty="0"/>
            <a:t> Server</a:t>
          </a:r>
        </a:p>
      </dsp:txBody>
      <dsp:txXfrm>
        <a:off x="4562317" y="33487"/>
        <a:ext cx="1043128" cy="1048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EF610-B254-45E0-984E-4F4669E80335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207DF-7FFC-4602-B966-FE9B768D8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4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ASP.NET Core is our modern Web framework for .NET. It includes everything you need to build beautiful Web UIs and powerful back-end APIs &amp; services. Unlike other development platforms that require you to piece together a Web app from multiple frameworks, ASP.NET Core provides a complete and cohesive Web development solution.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 web UI, you can use MVC and Razor pages to build dynamic server-rendered UI, you can integrate with popular JavaScript frameworks, and you can build rich interactive Web UI completely in C# using Blazor. 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 services, you can build standards-based HTTP APIs, real-time services with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SignalR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or high-performance back-end services with 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gRPC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ASP.NET Core includes a rich array of built-in middleware for handling all of your cross-cutting concerns like routing, security, localization, caching, compression, and much more.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ASP.NET Core also integrates with cloud-ready .NET platform extensions for handling concerns like logging, configuration, dependency injection, and others.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can then host your ASP.NET Core app using a variety of different HTTP servers, including Kestrel, our built-in ultra fast and cross-platform web server.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 matter what sort of web app you're trying to build, ASP.NET Core has everything you need so you can focus on your app and stay productive.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59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6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11/19/2022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aspnetcore/tree/v7.0.0/src/Http/Http.Features/src" TargetMode="External"/><Relationship Id="rId2" Type="http://schemas.openxmlformats.org/officeDocument/2006/relationships/hyperlink" Target="https://docs.microsoft.com/en-us/aspnet/core/fundamentals/request-feature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halidabuhakmeh.com/request-features-aspnet-core-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fundamentals/http-context" TargetMode="External"/><Relationship Id="rId2" Type="http://schemas.openxmlformats.org/officeDocument/2006/relationships/hyperlink" Target="https://github.com/dotnet/aspnetcore/blob/v7.0.0/src/Http/Http/src/DefaultHttpContext.c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avidfowl/AspNetCoreDiagnosticScenarios/blob/master/AspNetCoreGuidance.m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web-api/handle-errors" TargetMode="External"/><Relationship Id="rId2" Type="http://schemas.openxmlformats.org/officeDocument/2006/relationships/hyperlink" Target="https://docs.microsoft.com/en-us/aspnet/core/fundamentals/error-handl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dotnet/aspnetcore/blob/main/src/Middleware/Diagnostics/src/ExceptionHandler/ExceptionHandlerMiddleware.cs" TargetMode="External"/><Relationship Id="rId4" Type="http://schemas.openxmlformats.org/officeDocument/2006/relationships/hyperlink" Target="https://andrewlock.net/creating-a-custom-error-handler-middleware-functio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wlock.net/creating-a-custom-error-handler-middleware-function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hyperlink" Target="https://www.youtube.com/c/devcafevn" TargetMode="External"/><Relationship Id="rId4" Type="http://schemas.openxmlformats.org/officeDocument/2006/relationships/hyperlink" Target="https://www.facebook.com/devcafev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hyperlink" Target="https://weblogs.asp.net/scottgu/announcing-open-source-of-net-core-framework-net-core-distribution-for-linux-osx-and-free-visual-studio-community-edit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implcommerce/SimplCommerce/commit/fef814ef53241baa56853cc1e56165dbefc6ba34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November 8 – 11, 2022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625E-9BE4-4AED-929B-C0B29940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E6310-453F-4091-8CB8-23D99610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741366"/>
            <a:ext cx="9115677" cy="40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0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0FD007-D317-4CC5-85EF-C85268877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94" y="426006"/>
            <a:ext cx="9183340" cy="3768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8085C-26E5-4A53-9FCD-4BD9B8925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94" y="4620076"/>
            <a:ext cx="7643611" cy="19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E599-E4D4-41C1-A0A7-461B9CE9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Features in 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BC154-500B-4063-AA93-A3F44A5C7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7885"/>
          </a:xfrm>
        </p:spPr>
        <p:txBody>
          <a:bodyPr/>
          <a:lstStyle/>
          <a:p>
            <a:r>
              <a:rPr lang="en-US" dirty="0"/>
              <a:t>Each feature interface provides a granular subset of the functionality exposed by </a:t>
            </a:r>
            <a:r>
              <a:rPr lang="en-US" dirty="0" err="1"/>
              <a:t>HttpContext</a:t>
            </a:r>
            <a:endParaRPr lang="en-US" dirty="0"/>
          </a:p>
          <a:p>
            <a:r>
              <a:rPr lang="en-US" dirty="0"/>
              <a:t>They can be added, modified, wrapped, replaced, or even removed by the server or middleware as the request is processed without having to re-implement the entire </a:t>
            </a:r>
            <a:r>
              <a:rPr lang="en-US" dirty="0" err="1"/>
              <a:t>HttpContext</a:t>
            </a:r>
            <a:endParaRPr lang="en-US" dirty="0"/>
          </a:p>
          <a:p>
            <a:r>
              <a:rPr lang="en-US" dirty="0"/>
              <a:t>ASP.NET Core defines several common HTTP feature interfaces in </a:t>
            </a:r>
            <a:r>
              <a:rPr lang="en-US" dirty="0" err="1"/>
              <a:t>Microsoft.AspNetCore.Http.Features</a:t>
            </a:r>
            <a:endParaRPr lang="en-US" dirty="0"/>
          </a:p>
          <a:p>
            <a:r>
              <a:rPr lang="en-US" dirty="0"/>
              <a:t>You can also define your own feature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6EFD5-A015-4BC4-877A-D998A2D431FD}"/>
              </a:ext>
            </a:extLst>
          </p:cNvPr>
          <p:cNvSpPr txBox="1"/>
          <p:nvPr/>
        </p:nvSpPr>
        <p:spPr>
          <a:xfrm>
            <a:off x="3780430" y="4832276"/>
            <a:ext cx="7898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https://docs.microsoft.com/en-us/aspnet/core/fundamentals/request-features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hlinkClick r:id="rId3"/>
              </a:rPr>
              <a:t>https://github.com/dotnet/aspnetcore/tree/v7.0.0/src/Http/Http.Features/src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https://khalidabuhakmeh.com/request-features-aspnet-core-3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06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8FEF73-9A8E-4D71-86B9-A292740E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request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61B61-53E6-4FF0-A2A3-41E7415D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2160127"/>
            <a:ext cx="11719560" cy="28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519C-7CDF-4D81-99C5-472CB8DC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EFE5A-225A-4A6E-8100-C7DA2C57B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</a:t>
            </a:r>
            <a:r>
              <a:rPr lang="en-US" b="1" dirty="0" err="1"/>
              <a:t>HttpContext</a:t>
            </a:r>
            <a:r>
              <a:rPr lang="en-US" dirty="0"/>
              <a:t> from the </a:t>
            </a:r>
            <a:r>
              <a:rPr lang="en-US" b="1" dirty="0" err="1"/>
              <a:t>IFeatureCollection</a:t>
            </a:r>
            <a:endParaRPr lang="en-US" b="1" dirty="0"/>
          </a:p>
          <a:p>
            <a:r>
              <a:rPr lang="en-US" dirty="0"/>
              <a:t>The </a:t>
            </a:r>
            <a:r>
              <a:rPr lang="en-US" b="1" dirty="0" err="1"/>
              <a:t>HttpContext</a:t>
            </a:r>
            <a:r>
              <a:rPr lang="en-US" dirty="0"/>
              <a:t> wraps the server’s </a:t>
            </a:r>
            <a:r>
              <a:rPr lang="en-US" b="1" dirty="0" err="1"/>
              <a:t>IFeatureCollection</a:t>
            </a:r>
            <a:r>
              <a:rPr lang="en-US" dirty="0"/>
              <a:t> and exposes a convenience layer on top</a:t>
            </a:r>
          </a:p>
          <a:p>
            <a:r>
              <a:rPr lang="en-US" dirty="0"/>
              <a:t>Application code is written against this layer and is server agnostic</a:t>
            </a:r>
          </a:p>
          <a:p>
            <a:r>
              <a:rPr lang="en-US" dirty="0"/>
              <a:t>Everything is asynchronous!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7D33-13CA-4C16-A925-C4F17552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98B91-021F-429A-8087-F44409E37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0059"/>
          </a:xfrm>
        </p:spPr>
        <p:txBody>
          <a:bodyPr/>
          <a:lstStyle/>
          <a:p>
            <a:r>
              <a:rPr lang="en-US" dirty="0" err="1"/>
              <a:t>HttpContext</a:t>
            </a:r>
            <a:r>
              <a:rPr lang="en-US" dirty="0"/>
              <a:t> encapsulates all HTTP-specific information about an individual HTTP request.</a:t>
            </a:r>
          </a:p>
          <a:p>
            <a:r>
              <a:rPr lang="en-US" dirty="0" err="1"/>
              <a:t>HttpContext</a:t>
            </a:r>
            <a:r>
              <a:rPr lang="en-US" dirty="0"/>
              <a:t> isn't thread-safe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F5F60-EA7A-4471-A517-25314FBB57AC}"/>
              </a:ext>
            </a:extLst>
          </p:cNvPr>
          <p:cNvSpPr txBox="1"/>
          <p:nvPr/>
        </p:nvSpPr>
        <p:spPr>
          <a:xfrm>
            <a:off x="958754" y="4112710"/>
            <a:ext cx="10007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https://github.com/dotnet/aspnetcore/blob/v7.0.0/src/Http/Http/src/DefaultHttpContext.cs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https://docs.microsoft.com/en-us/aspnet/core/fundamentals/http-context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https://github.com/davidfowl/AspNetCoreDiagnosticScenarios/blob/master/AspNetCoreGuidance.md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18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B33-8005-491E-AB6B-E25F3E7F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Hosting model (from ASP.NET Core 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A30C0-B61D-4736-BBD6-51B6355626F3}"/>
              </a:ext>
            </a:extLst>
          </p:cNvPr>
          <p:cNvSpPr txBox="1"/>
          <p:nvPr/>
        </p:nvSpPr>
        <p:spPr>
          <a:xfrm>
            <a:off x="838199" y="2523356"/>
            <a:ext cx="718566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WebApplication.CreateBuilder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app.UserRouting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app.MapGet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"/"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, () =&gt; 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"Hello World!"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App.UseEndpoint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app.Run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F6A0F0A6-39A5-4452-B77B-7CDB6C8AEC4F}"/>
              </a:ext>
            </a:extLst>
          </p:cNvPr>
          <p:cNvSpPr/>
          <p:nvPr/>
        </p:nvSpPr>
        <p:spPr>
          <a:xfrm>
            <a:off x="838199" y="4742978"/>
            <a:ext cx="5288280" cy="1350748"/>
          </a:xfrm>
          <a:prstGeom prst="borderCallout2">
            <a:avLst>
              <a:gd name="adj1" fmla="val 17596"/>
              <a:gd name="adj2" fmla="val 231"/>
              <a:gd name="adj3" fmla="val -203336"/>
              <a:gd name="adj4" fmla="val -3695"/>
              <a:gd name="adj5" fmla="val -168852"/>
              <a:gd name="adj6" fmla="val 12969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      </a:t>
            </a:r>
            <a:r>
              <a:rPr lang="en-US" sz="1400" b="1" dirty="0" err="1"/>
              <a:t>WebApplicationBuilder</a:t>
            </a:r>
            <a:endParaRPr lang="en-US" sz="1400" b="1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1400" dirty="0"/>
              <a:t>Initialize the </a:t>
            </a:r>
            <a:r>
              <a:rPr lang="en-US" sz="1400" b="1" dirty="0"/>
              <a:t>dependency</a:t>
            </a:r>
            <a:r>
              <a:rPr lang="en-US" sz="1400" dirty="0"/>
              <a:t> injection, </a:t>
            </a:r>
            <a:r>
              <a:rPr lang="en-US" sz="1400" b="1" dirty="0"/>
              <a:t>logging</a:t>
            </a:r>
            <a:r>
              <a:rPr lang="en-US" sz="1400" dirty="0"/>
              <a:t> and </a:t>
            </a:r>
            <a:r>
              <a:rPr lang="en-US" sz="1400" b="1" dirty="0"/>
              <a:t>configuration</a:t>
            </a:r>
            <a:r>
              <a:rPr lang="en-US" sz="1400" dirty="0"/>
              <a:t> systems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DA42D50D-6752-42E4-AB74-EB646F201C8D}"/>
              </a:ext>
            </a:extLst>
          </p:cNvPr>
          <p:cNvSpPr/>
          <p:nvPr/>
        </p:nvSpPr>
        <p:spPr>
          <a:xfrm>
            <a:off x="6713788" y="5164086"/>
            <a:ext cx="4884420" cy="929640"/>
          </a:xfrm>
          <a:prstGeom prst="borderCallout2">
            <a:avLst>
              <a:gd name="adj1" fmla="val 17596"/>
              <a:gd name="adj2" fmla="val 231"/>
              <a:gd name="adj3" fmla="val -145292"/>
              <a:gd name="adj4" fmla="val -2508"/>
              <a:gd name="adj5" fmla="val -255003"/>
              <a:gd name="adj6" fmla="val -61527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      </a:t>
            </a:r>
            <a:r>
              <a:rPr lang="en-US" sz="1400" b="1" dirty="0" err="1"/>
              <a:t>WebApplication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Configure the HTTP pipeline, and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Run the application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983630FC-CABB-4108-97F7-797AA3C536A4}"/>
              </a:ext>
            </a:extLst>
          </p:cNvPr>
          <p:cNvSpPr/>
          <p:nvPr/>
        </p:nvSpPr>
        <p:spPr>
          <a:xfrm>
            <a:off x="8300435" y="2028920"/>
            <a:ext cx="2891307" cy="1371599"/>
          </a:xfrm>
          <a:prstGeom prst="foldedCorner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The endpoint routing middleware wraps the entire middleware pipeline</a:t>
            </a:r>
          </a:p>
        </p:txBody>
      </p:sp>
    </p:spTree>
    <p:extLst>
      <p:ext uri="{BB962C8B-B14F-4D97-AF65-F5344CB8AC3E}">
        <p14:creationId xmlns:p14="http://schemas.microsoft.com/office/powerpoint/2010/main" val="332149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04AF-BFF6-4E84-8E36-CDA825F9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 need to migrate to Minimal Hosting model?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E81F5-70A5-4361-8CD6-AA0A3C5C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868272" cy="2465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49A3A-0A6D-4506-8E4C-33A225B7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824" y="1662154"/>
            <a:ext cx="4440167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3F5B35-07C9-4312-87E8-6DFB7CE71418}"/>
              </a:ext>
            </a:extLst>
          </p:cNvPr>
          <p:cNvSpPr txBox="1"/>
          <p:nvPr/>
        </p:nvSpPr>
        <p:spPr>
          <a:xfrm>
            <a:off x="580030" y="5344357"/>
            <a:ext cx="9986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Should but not mandatory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Using Startup and the Generic Host used by the ASP.NET Core 3.1 and 5.0 templates is fully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WebApplication</a:t>
            </a:r>
            <a:r>
              <a:rPr lang="en-US" dirty="0">
                <a:solidFill>
                  <a:schemeClr val="bg1"/>
                </a:solidFill>
              </a:rPr>
              <a:t> are just wrappers around the generic host introduced in .NET Core 3.0</a:t>
            </a:r>
          </a:p>
        </p:txBody>
      </p:sp>
    </p:spTree>
    <p:extLst>
      <p:ext uri="{BB962C8B-B14F-4D97-AF65-F5344CB8AC3E}">
        <p14:creationId xmlns:p14="http://schemas.microsoft.com/office/powerpoint/2010/main" val="3732278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F031-AC61-4343-B86F-6234AD84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Request Queue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2AD9B-1490-4EFD-9D32-00C761B9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803" y="365125"/>
            <a:ext cx="6573483" cy="4819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CCC9A5-21EA-4ECE-A0E5-AE4D7F7B0B7F}"/>
              </a:ext>
            </a:extLst>
          </p:cNvPr>
          <p:cNvSpPr txBox="1"/>
          <p:nvPr/>
        </p:nvSpPr>
        <p:spPr>
          <a:xfrm>
            <a:off x="838200" y="5448258"/>
            <a:ext cx="102437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request queue in ASP.NET is designed to prevent thread pool starvation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https://referencesource.microsoft.com/#System.Web/RequestQueue.cs,8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https://github.com/dotnet/aspnetcore/blob/a450cb69b5/src/Servers/Kestrel/Core/src/Internal/ConnectionDispatcher.cs</a:t>
            </a:r>
          </a:p>
        </p:txBody>
      </p:sp>
    </p:spTree>
    <p:extLst>
      <p:ext uri="{BB962C8B-B14F-4D97-AF65-F5344CB8AC3E}">
        <p14:creationId xmlns:p14="http://schemas.microsoft.com/office/powerpoint/2010/main" val="364348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6C24-5AD8-420A-9247-E1E0A3DA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A671B-1D7F-4406-8FE3-52E3B8AF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54" y="1594381"/>
            <a:ext cx="7085131" cy="45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0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17D2CB4-AC23-49F4-881E-E0053106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66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2EBB-E6B2-425C-88CC-1A7ADE98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In-line middleware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F881C-54FF-4895-A032-A2C0326C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94" y="1998084"/>
            <a:ext cx="8201794" cy="33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6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1811-C1A4-4698-AAD0-E65E7FAF3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Convention-based middleware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F7791-87B3-4465-B534-51D9889D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24" y="1490873"/>
            <a:ext cx="6785635" cy="3427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D803FD-E476-47C1-9E10-3BF911AC1CFD}"/>
              </a:ext>
            </a:extLst>
          </p:cNvPr>
          <p:cNvSpPr txBox="1"/>
          <p:nvPr/>
        </p:nvSpPr>
        <p:spPr>
          <a:xfrm>
            <a:off x="7969828" y="1490873"/>
            <a:ext cx="3748122" cy="3063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middleware class must include: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</a:rPr>
              <a:t>A public constructor with a parameter of type </a:t>
            </a:r>
            <a:r>
              <a:rPr lang="en-US" sz="1400" dirty="0" err="1">
                <a:solidFill>
                  <a:schemeClr val="bg1"/>
                </a:solidFill>
              </a:rPr>
              <a:t>RequestDelegate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/>
                </a:solidFill>
              </a:rPr>
              <a:t>A public method named Invoke or </a:t>
            </a:r>
            <a:r>
              <a:rPr lang="en-US" sz="1400" dirty="0" err="1">
                <a:solidFill>
                  <a:schemeClr val="bg1"/>
                </a:solidFill>
              </a:rPr>
              <a:t>InvokeAsync</a:t>
            </a:r>
            <a:r>
              <a:rPr lang="en-US" sz="1400" dirty="0">
                <a:solidFill>
                  <a:schemeClr val="bg1"/>
                </a:solidFill>
              </a:rPr>
              <a:t>. This method must: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Return a Task.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Accept a first parameter of type </a:t>
            </a:r>
            <a:r>
              <a:rPr lang="en-US" sz="1400" dirty="0" err="1">
                <a:solidFill>
                  <a:schemeClr val="bg1"/>
                </a:solidFill>
              </a:rPr>
              <a:t>HttpContext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Additional parameters for the constructor and Invoke/</a:t>
            </a:r>
            <a:r>
              <a:rPr lang="en-US" sz="1400" dirty="0" err="1">
                <a:solidFill>
                  <a:schemeClr val="bg1"/>
                </a:solidFill>
              </a:rPr>
              <a:t>InvokeAsync</a:t>
            </a:r>
            <a:r>
              <a:rPr lang="en-US" sz="1400" dirty="0">
                <a:solidFill>
                  <a:schemeClr val="bg1"/>
                </a:solidFill>
              </a:rPr>
              <a:t> are populated by dependency injection (DI).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AA999-049D-4D8E-A29C-6BA8D56B1A2E}"/>
              </a:ext>
            </a:extLst>
          </p:cNvPr>
          <p:cNvSpPr txBox="1"/>
          <p:nvPr/>
        </p:nvSpPr>
        <p:spPr>
          <a:xfrm>
            <a:off x="899208" y="5059350"/>
            <a:ext cx="5459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app.UseMiddleware</a:t>
            </a:r>
            <a:r>
              <a:rPr lang="en-US" sz="140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sz="140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CustomMiddleware</a:t>
            </a:r>
            <a:r>
              <a:rPr lang="en-US" sz="1400" dirty="0">
                <a:solidFill>
                  <a:schemeClr val="bg1"/>
                </a:solidFill>
                <a:latin typeface="Cascadia Mono" panose="020B0609020000020004" pitchFamily="49" charset="0"/>
              </a:rPr>
              <a:t>&gt;();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5B2EF-A2A5-4DA7-8CDE-9B0467915B22}"/>
              </a:ext>
            </a:extLst>
          </p:cNvPr>
          <p:cNvSpPr txBox="1"/>
          <p:nvPr/>
        </p:nvSpPr>
        <p:spPr>
          <a:xfrm>
            <a:off x="3116718" y="5985166"/>
            <a:ext cx="880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 Note: 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</a:rPr>
              <a:t>Convention-based m</a:t>
            </a:r>
            <a:r>
              <a:rPr lang="en-US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iddleware is constructed at app startup and it is singleton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94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4E01-9306-46FA-8264-B9F8472C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Factory-based middleware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7F120-861B-4CD2-B431-A5A1A0B3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76" y="1358847"/>
            <a:ext cx="5883284" cy="954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FA621-7363-44C3-99C2-7F682BEA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76" y="2432114"/>
            <a:ext cx="6854526" cy="3154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73CDE-8E0D-449B-BD4A-02BFBB1B7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6" y="6150720"/>
            <a:ext cx="4211238" cy="287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A5BFFC-791A-4997-B432-B023DF17A481}"/>
              </a:ext>
            </a:extLst>
          </p:cNvPr>
          <p:cNvSpPr txBox="1"/>
          <p:nvPr/>
        </p:nvSpPr>
        <p:spPr>
          <a:xfrm>
            <a:off x="8309930" y="2007626"/>
            <a:ext cx="2907954" cy="136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Benefits: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Activation per client request (injection of scoped services)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/>
                </a:solidFill>
              </a:rPr>
              <a:t>Strong typing of middleware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398474-2ED5-C704-0F4B-AEF47B62F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76" y="5692845"/>
            <a:ext cx="5043298" cy="3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6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3EC1-0433-4DAE-ADD0-1140E941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order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4C8ECB0-1603-40A9-B153-0B646B3E2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9740" y="1475471"/>
            <a:ext cx="8415859" cy="46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80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B05F-B96E-41FA-8AC9-C053F02D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F5668-BA80-45D4-9503-856425453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 is responsible for matching incoming HTTP requests and dispatching those requests to the app's executable endpoints</a:t>
            </a:r>
          </a:p>
          <a:p>
            <a:endParaRPr lang="en-US" dirty="0"/>
          </a:p>
          <a:p>
            <a:r>
              <a:rPr lang="en-US" dirty="0"/>
              <a:t>Routing uses a pair of middleware, registered by </a:t>
            </a:r>
            <a:r>
              <a:rPr lang="en-US" dirty="0" err="1"/>
              <a:t>UseRouting</a:t>
            </a:r>
            <a:r>
              <a:rPr lang="en-US" dirty="0"/>
              <a:t> and </a:t>
            </a:r>
            <a:r>
              <a:rPr lang="en-US" dirty="0" err="1"/>
              <a:t>UseEndpoints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UseRouting</a:t>
            </a:r>
            <a:r>
              <a:rPr lang="en-US" dirty="0"/>
              <a:t> adds route matching to the middleware pipeline. This middleware looks at the set of endpoints defined in the app, and selects the best match based on the request.</a:t>
            </a:r>
          </a:p>
          <a:p>
            <a:pPr lvl="1"/>
            <a:r>
              <a:rPr lang="en-US" b="1" dirty="0" err="1"/>
              <a:t>UseEndpoints</a:t>
            </a:r>
            <a:r>
              <a:rPr lang="en-US" dirty="0"/>
              <a:t> adds endpoint execution to the middleware pipeline. It runs the delegate associated with the selected endpoint.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970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4D45-0622-4F18-890C-15BCC20D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B4604-B589-47AF-8FDE-C8A6188A9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Core is designed to support dependency injection</a:t>
            </a:r>
          </a:p>
          <a:p>
            <a:r>
              <a:rPr lang="en-US" b="1" dirty="0"/>
              <a:t>Transient</a:t>
            </a:r>
            <a:r>
              <a:rPr lang="en-US" dirty="0"/>
              <a:t>: Transient lifetime services are created each time they're requested from the service container.</a:t>
            </a:r>
          </a:p>
          <a:p>
            <a:r>
              <a:rPr lang="en-US" b="1" dirty="0"/>
              <a:t>Scoped</a:t>
            </a:r>
            <a:r>
              <a:rPr lang="en-US" dirty="0"/>
              <a:t>: For web applications, a scoped lifetime indicates that services are created once per client request. For other scenarios you are responsible to create and dispose scope, if not it will become singleton (begin scoped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end scoped)</a:t>
            </a:r>
          </a:p>
          <a:p>
            <a:r>
              <a:rPr lang="en-US" b="1" dirty="0"/>
              <a:t>Singleton</a:t>
            </a:r>
            <a:r>
              <a:rPr lang="en-US" dirty="0"/>
              <a:t>: Singleton lifetime services are created either:</a:t>
            </a:r>
          </a:p>
          <a:p>
            <a:pPr lvl="1"/>
            <a:r>
              <a:rPr lang="en-US" dirty="0"/>
              <a:t>The first time they're requested.</a:t>
            </a:r>
          </a:p>
          <a:p>
            <a:pPr lvl="1"/>
            <a:r>
              <a:rPr lang="en-US" dirty="0"/>
              <a:t>By the developer, when providing an implementation instance directly to the container. This approach is rarely needed.</a:t>
            </a:r>
          </a:p>
          <a:p>
            <a:endParaRPr lang="en-US" dirty="0"/>
          </a:p>
          <a:p>
            <a:r>
              <a:rPr lang="en-US" dirty="0" err="1"/>
              <a:t>TryAddTransient</a:t>
            </a:r>
            <a:r>
              <a:rPr lang="en-US" dirty="0"/>
              <a:t>, </a:t>
            </a:r>
            <a:r>
              <a:rPr lang="en-US" dirty="0" err="1"/>
              <a:t>TryAddScoped</a:t>
            </a:r>
            <a:r>
              <a:rPr lang="en-US" dirty="0"/>
              <a:t>, </a:t>
            </a:r>
            <a:r>
              <a:rPr lang="en-US" dirty="0" err="1"/>
              <a:t>TryAddSingleton</a:t>
            </a:r>
            <a:r>
              <a:rPr lang="en-US" dirty="0"/>
              <a:t>: add a service to the collection if the service type hasn't already been registered.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10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72FF-CD2E-45D8-81C9-D2889703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1152F-0A2A-4A3E-AFF6-B0405ADC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63" y="1690688"/>
            <a:ext cx="7314127" cy="943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F68F8-4E44-495A-83A0-3927EE7C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63" y="3255602"/>
            <a:ext cx="7476187" cy="3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85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5123-10F1-4648-AD85-EB614D9E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D3213-EC05-46F0-B5A5-5B134812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50339"/>
          </a:xfrm>
        </p:spPr>
        <p:txBody>
          <a:bodyPr/>
          <a:lstStyle/>
          <a:p>
            <a:r>
              <a:rPr lang="en-US" dirty="0"/>
              <a:t>Normally don’t write your own Exception Handling middleware. Use existing one</a:t>
            </a:r>
          </a:p>
          <a:p>
            <a:r>
              <a:rPr lang="en-US" dirty="0"/>
              <a:t>Don’t try catch exception if you don’t actually handle them</a:t>
            </a:r>
          </a:p>
          <a:p>
            <a:r>
              <a:rPr lang="en-US" dirty="0"/>
              <a:t>Don’t swallow exceptions</a:t>
            </a:r>
          </a:p>
          <a:p>
            <a:r>
              <a:rPr lang="en-US" dirty="0"/>
              <a:t>Throw vs throw ex vs throw new Exception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38249-8A40-4466-9E8C-07F547296F66}"/>
              </a:ext>
            </a:extLst>
          </p:cNvPr>
          <p:cNvSpPr txBox="1"/>
          <p:nvPr/>
        </p:nvSpPr>
        <p:spPr>
          <a:xfrm>
            <a:off x="3364173" y="4801696"/>
            <a:ext cx="83353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https://docs.microsoft.com/en-us/aspnet/core/fundamentals/error-handling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https://docs.microsoft.com/en-us/aspnet/core/web-api/handle-errors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https://andrewlock.net/creating-a-custom-error-handler-middleware-function/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https://github.com/dotnet/aspnetcore/blob/main/src/Middleware/Diagnostics/src/ExceptionHandler/ExceptionHandlerMiddleware.cs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3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8C80-0E87-49F0-85CC-8DD281F4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Handler Middleware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71F27-2835-4502-9BC5-5FC749BD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17" y="1466391"/>
            <a:ext cx="10398983" cy="4580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2640B-2CD5-4618-9BCC-6D578C332ED2}"/>
              </a:ext>
            </a:extLst>
          </p:cNvPr>
          <p:cNvSpPr txBox="1"/>
          <p:nvPr/>
        </p:nvSpPr>
        <p:spPr>
          <a:xfrm>
            <a:off x="6096000" y="6150973"/>
            <a:ext cx="5845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https://andrewlock.net/creating-a-custom-error-handler-middleware-function/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91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77518D-ACFB-499A-8F47-748619B8BA5D}"/>
              </a:ext>
            </a:extLst>
          </p:cNvPr>
          <p:cNvSpPr txBox="1">
            <a:spLocks/>
          </p:cNvSpPr>
          <p:nvPr/>
        </p:nvSpPr>
        <p:spPr>
          <a:xfrm>
            <a:off x="831850" y="1632669"/>
            <a:ext cx="10515600" cy="234735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Thanks for joining!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3A8E3F-AA87-451F-B13D-EAB8CA293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3825" y="3940910"/>
            <a:ext cx="2505291" cy="2583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18664-DDB6-4552-9A05-E32DBE49463F}"/>
              </a:ext>
            </a:extLst>
          </p:cNvPr>
          <p:cNvSpPr txBox="1"/>
          <p:nvPr/>
        </p:nvSpPr>
        <p:spPr>
          <a:xfrm>
            <a:off x="885213" y="57101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https://www.facebook.com/devcafevn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https://www.youtube.com/c/devcafevn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D5F47399-00F1-4AA6-971E-150833C61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70" y="4051064"/>
            <a:ext cx="2800729" cy="14885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F5C6642-711A-4EEC-A119-AF1D1ADB9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556" y="379994"/>
            <a:ext cx="1433894" cy="14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562066"/>
            <a:ext cx="9465860" cy="986988"/>
          </a:xfrm>
        </p:spPr>
        <p:txBody>
          <a:bodyPr>
            <a:normAutofit/>
          </a:bodyPr>
          <a:lstStyle/>
          <a:p>
            <a:r>
              <a:rPr lang="en-US" dirty="0"/>
              <a:t>ASP.NET Core Internal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Thien Nguyen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79A043-446D-4B2F-0743-1FC95230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1890D8-967E-CE04-16CB-DCDC8109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1" y="1526849"/>
            <a:ext cx="5384983" cy="4648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8B04F-5B64-DDA5-A349-086ADBAF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709" y="1526848"/>
            <a:ext cx="3648822" cy="4648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4FFB66-A06B-F392-D400-EB87B4F8486D}"/>
              </a:ext>
            </a:extLst>
          </p:cNvPr>
          <p:cNvSpPr txBox="1"/>
          <p:nvPr/>
        </p:nvSpPr>
        <p:spPr>
          <a:xfrm>
            <a:off x="838200" y="6256051"/>
            <a:ext cx="4152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https://github.com/thiennn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C02B3-A302-FE32-4BE6-6029B9298319}"/>
              </a:ext>
            </a:extLst>
          </p:cNvPr>
          <p:cNvSpPr txBox="1"/>
          <p:nvPr/>
        </p:nvSpPr>
        <p:spPr>
          <a:xfrm>
            <a:off x="6962347" y="6256051"/>
            <a:ext cx="45104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https://www.facebook.com/groups/dotnetvn</a:t>
            </a:r>
          </a:p>
        </p:txBody>
      </p:sp>
    </p:spTree>
    <p:extLst>
      <p:ext uri="{BB962C8B-B14F-4D97-AF65-F5344CB8AC3E}">
        <p14:creationId xmlns:p14="http://schemas.microsoft.com/office/powerpoint/2010/main" val="268184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960576-84F0-48B6-A0EE-CD48128A9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History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C33B66-7421-41BC-88A5-B07CBE11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1561" cy="4351338"/>
          </a:xfrm>
        </p:spPr>
        <p:txBody>
          <a:bodyPr/>
          <a:lstStyle/>
          <a:p>
            <a:r>
              <a:rPr lang="en-US" dirty="0"/>
              <a:t>On November 12, 2014, Microsoft announced .NET Core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In the early days (2014 – 2015), ASP.NET Core was called ASP.NET </a:t>
            </a:r>
            <a:r>
              <a:rPr lang="en-US" dirty="0" err="1"/>
              <a:t>vNext</a:t>
            </a:r>
            <a:r>
              <a:rPr lang="en-US" dirty="0"/>
              <a:t> then ASP.NET 5: </a:t>
            </a:r>
            <a:r>
              <a:rPr lang="en-US" dirty="0" err="1"/>
              <a:t>project.json</a:t>
            </a:r>
            <a:r>
              <a:rPr lang="en-US" dirty="0"/>
              <a:t>, </a:t>
            </a:r>
            <a:r>
              <a:rPr lang="en-US" dirty="0" err="1"/>
              <a:t>dnx</a:t>
            </a:r>
            <a:r>
              <a:rPr lang="en-US" dirty="0"/>
              <a:t>, </a:t>
            </a:r>
            <a:r>
              <a:rPr lang="en-US" dirty="0" err="1"/>
              <a:t>dnu</a:t>
            </a:r>
            <a:r>
              <a:rPr lang="en-US" dirty="0"/>
              <a:t>, </a:t>
            </a:r>
            <a:r>
              <a:rPr lang="en-US" dirty="0" err="1"/>
              <a:t>dnvm</a:t>
            </a:r>
            <a:endParaRPr lang="en-US" dirty="0"/>
          </a:p>
          <a:p>
            <a:r>
              <a:rPr lang="en-US" dirty="0"/>
              <a:t>From ASP.NET 5 RC2 transitioned to the new tool: .</a:t>
            </a:r>
            <a:r>
              <a:rPr lang="en-US" dirty="0" err="1"/>
              <a:t>csproj</a:t>
            </a:r>
            <a:r>
              <a:rPr lang="en-US" dirty="0"/>
              <a:t>, dotnet cli</a:t>
            </a:r>
          </a:p>
          <a:p>
            <a:r>
              <a:rPr lang="en-US" dirty="0"/>
              <a:t>ASP.NET Core 1.0 released on 27-Jun-2016</a:t>
            </a:r>
          </a:p>
        </p:txBody>
      </p:sp>
      <p:pic>
        <p:nvPicPr>
          <p:cNvPr id="1026" name="Picture 2" descr="Scott Guthrie - Wikipedia">
            <a:extLst>
              <a:ext uri="{FF2B5EF4-FFF2-40B4-BE49-F238E27FC236}">
                <a16:creationId xmlns:a16="http://schemas.microsoft.com/office/drawing/2014/main" id="{CC991CDC-D29A-4182-9517-F0355FD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992" y="612590"/>
            <a:ext cx="2003661" cy="301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8FEE3-1864-4A2E-8A73-583596F9E378}"/>
              </a:ext>
            </a:extLst>
          </p:cNvPr>
          <p:cNvSpPr txBox="1"/>
          <p:nvPr/>
        </p:nvSpPr>
        <p:spPr>
          <a:xfrm>
            <a:off x="9730173" y="3631962"/>
            <a:ext cx="1991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Scott Guthrie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8" name="Picture 4" descr="davidfowl (David Fowler) · GitHub">
            <a:extLst>
              <a:ext uri="{FF2B5EF4-FFF2-40B4-BE49-F238E27FC236}">
                <a16:creationId xmlns:a16="http://schemas.microsoft.com/office/drawing/2014/main" id="{DEC36E89-AF15-4947-9475-D728352A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2" y="4641376"/>
            <a:ext cx="1506940" cy="150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A3180-71B7-4ED7-9B18-1CBD0389C1FD}"/>
              </a:ext>
            </a:extLst>
          </p:cNvPr>
          <p:cNvSpPr txBox="1"/>
          <p:nvPr/>
        </p:nvSpPr>
        <p:spPr>
          <a:xfrm>
            <a:off x="979740" y="6242758"/>
            <a:ext cx="15069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dirty="0">
                <a:solidFill>
                  <a:schemeClr val="bg1"/>
                </a:solidFill>
                <a:effectLst/>
                <a:latin typeface="-apple-system"/>
              </a:rPr>
              <a:t>David Fowler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30" name="Picture 6" descr="Damian Edwards | NDC Oslo 2023">
            <a:extLst>
              <a:ext uri="{FF2B5EF4-FFF2-40B4-BE49-F238E27FC236}">
                <a16:creationId xmlns:a16="http://schemas.microsoft.com/office/drawing/2014/main" id="{2A6835D0-C8C5-4B10-95C3-739187729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79" y="4641376"/>
            <a:ext cx="1566969" cy="15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8A76F5-9AE1-40F9-8255-6D8377CAF214}"/>
              </a:ext>
            </a:extLst>
          </p:cNvPr>
          <p:cNvSpPr txBox="1"/>
          <p:nvPr/>
        </p:nvSpPr>
        <p:spPr>
          <a:xfrm>
            <a:off x="2792478" y="6242758"/>
            <a:ext cx="15669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dirty="0">
                <a:solidFill>
                  <a:schemeClr val="bg1"/>
                </a:solidFill>
                <a:effectLst/>
                <a:latin typeface="-apple-system"/>
              </a:rPr>
              <a:t>Damian Edwards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64B8F3D-0DC3-4636-AC4E-99B3EC5F2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245" y="4641376"/>
            <a:ext cx="1566969" cy="156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93B904-1FB1-4177-BDEB-53B634AE2588}"/>
              </a:ext>
            </a:extLst>
          </p:cNvPr>
          <p:cNvSpPr txBox="1"/>
          <p:nvPr/>
        </p:nvSpPr>
        <p:spPr>
          <a:xfrm>
            <a:off x="4665244" y="6242758"/>
            <a:ext cx="15669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dirty="0">
                <a:solidFill>
                  <a:schemeClr val="bg1"/>
                </a:solidFill>
                <a:effectLst/>
                <a:latin typeface="-apple-system"/>
              </a:rPr>
              <a:t>Daniel Roth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7484264-AA00-4FCB-BC7D-7A289AF71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12" y="4641376"/>
            <a:ext cx="1594894" cy="159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E58DD5-F668-4A33-B22E-C1A71B884A92}"/>
              </a:ext>
            </a:extLst>
          </p:cNvPr>
          <p:cNvSpPr txBox="1"/>
          <p:nvPr/>
        </p:nvSpPr>
        <p:spPr>
          <a:xfrm>
            <a:off x="6557874" y="6242758"/>
            <a:ext cx="15750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dirty="0">
                <a:solidFill>
                  <a:schemeClr val="bg1"/>
                </a:solidFill>
                <a:effectLst/>
                <a:latin typeface="-apple-system"/>
              </a:rPr>
              <a:t>Steve Sanderson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75E7103-F80F-4051-A0E5-46DEF553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992" y="4210334"/>
            <a:ext cx="1991480" cy="19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6BE0C4-535B-4DD0-B760-2755E82A0581}"/>
              </a:ext>
            </a:extLst>
          </p:cNvPr>
          <p:cNvSpPr txBox="1"/>
          <p:nvPr/>
        </p:nvSpPr>
        <p:spPr>
          <a:xfrm>
            <a:off x="9730173" y="6259143"/>
            <a:ext cx="1991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0" dirty="0">
                <a:solidFill>
                  <a:schemeClr val="bg1"/>
                </a:solidFill>
                <a:effectLst/>
                <a:latin typeface="-apple-system"/>
              </a:rPr>
              <a:t>Scott Hunter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8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992A-88BA-4716-BE43-C5E46759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SimplCommerce’s</a:t>
            </a:r>
            <a:r>
              <a:rPr lang="en-US" dirty="0"/>
              <a:t>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8DD3-AA0D-484D-886D-479AD93B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5836" cy="4351338"/>
          </a:xfrm>
        </p:spPr>
        <p:txBody>
          <a:bodyPr/>
          <a:lstStyle/>
          <a:p>
            <a:r>
              <a:rPr lang="en-US" dirty="0"/>
              <a:t>First commit on 13-Jan-2016</a:t>
            </a:r>
          </a:p>
          <a:p>
            <a:r>
              <a:rPr lang="en-US" dirty="0"/>
              <a:t>It used ASP.NET 5 RC1 at this time</a:t>
            </a:r>
          </a:p>
          <a:p>
            <a:r>
              <a:rPr lang="en-US" dirty="0">
                <a:hlinkClick r:id="rId2"/>
              </a:rPr>
              <a:t>https://github.com/simplcommerce/SimplCommerce/commit/fef814ef53241baa56853cc1e56165dbefc6ba34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8DFEB-17EA-4D53-B738-37CE15488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765" y="1485106"/>
            <a:ext cx="471067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0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756" y="365126"/>
            <a:ext cx="10348044" cy="1181896"/>
          </a:xfrm>
        </p:spPr>
        <p:txBody>
          <a:bodyPr/>
          <a:lstStyle/>
          <a:p>
            <a:r>
              <a:rPr lang="en-US" dirty="0"/>
              <a:t>ASP.NET Core 1.0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F6CEB-21D2-4545-B90E-F7DAD8D53F30}"/>
              </a:ext>
            </a:extLst>
          </p:cNvPr>
          <p:cNvSpPr/>
          <p:nvPr/>
        </p:nvSpPr>
        <p:spPr bwMode="auto">
          <a:xfrm>
            <a:off x="6269148" y="3695418"/>
            <a:ext cx="4643210" cy="2390317"/>
          </a:xfrm>
          <a:prstGeom prst="rect">
            <a:avLst/>
          </a:prstGeom>
          <a:solidFill>
            <a:srgbClr val="5C2D91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31210" tIns="274204" rIns="89600" bIns="896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36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gradFill>
                <a:gsLst>
                  <a:gs pos="14679">
                    <a:srgbClr val="FFFFFF"/>
                  </a:gs>
                  <a:gs pos="38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4EDB1-F21A-41A2-9BB2-D902F98D2F16}"/>
              </a:ext>
            </a:extLst>
          </p:cNvPr>
          <p:cNvSpPr/>
          <p:nvPr/>
        </p:nvSpPr>
        <p:spPr bwMode="auto">
          <a:xfrm>
            <a:off x="1005756" y="3695418"/>
            <a:ext cx="5197656" cy="2390316"/>
          </a:xfrm>
          <a:prstGeom prst="rect">
            <a:avLst/>
          </a:prstGeom>
          <a:solidFill>
            <a:srgbClr val="5C2D91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731210" tIns="274204" rIns="89600" bIns="89604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36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B654A-DAF1-488F-8A69-7E28BFA0A6BA}"/>
              </a:ext>
            </a:extLst>
          </p:cNvPr>
          <p:cNvSpPr txBox="1"/>
          <p:nvPr/>
        </p:nvSpPr>
        <p:spPr>
          <a:xfrm>
            <a:off x="1071492" y="4204961"/>
            <a:ext cx="5173526" cy="53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990"/>
            <a:r>
              <a:rPr lang="en-US" sz="28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.NET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B591C-E598-49B3-9CFF-45BD53AD1BFB}"/>
              </a:ext>
            </a:extLst>
          </p:cNvPr>
          <p:cNvSpPr txBox="1"/>
          <p:nvPr/>
        </p:nvSpPr>
        <p:spPr>
          <a:xfrm>
            <a:off x="6383542" y="4216636"/>
            <a:ext cx="4424508" cy="53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990"/>
            <a:r>
              <a:rPr lang="en-US" sz="28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.NET </a:t>
            </a:r>
            <a:r>
              <a:rPr lang="en-US" sz="28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Core</a:t>
            </a:r>
            <a:r>
              <a:rPr lang="en-US" sz="2800" b="1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6A659-A87B-4D42-9D1D-9235C76882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78" y="5379892"/>
            <a:ext cx="382157" cy="449931"/>
          </a:xfrm>
          <a:prstGeom prst="rect">
            <a:avLst/>
          </a:prstGeom>
        </p:spPr>
      </p:pic>
      <p:pic>
        <p:nvPicPr>
          <p:cNvPr id="9" name="Picture 2" descr="http://files.softicons.com/download/system-icons/windows-8-metro-icons-by-dakirby309/png/512x512/Folders%20&amp;%20OS/Linux.png">
            <a:extLst>
              <a:ext uri="{FF2B5EF4-FFF2-40B4-BE49-F238E27FC236}">
                <a16:creationId xmlns:a16="http://schemas.microsoft.com/office/drawing/2014/main" id="{3DC4BB16-E875-4F55-816B-45E2B220B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38" y="5376302"/>
            <a:ext cx="510157" cy="5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temp\WinAzure_rgb_Wht_S.png">
            <a:extLst>
              <a:ext uri="{FF2B5EF4-FFF2-40B4-BE49-F238E27FC236}">
                <a16:creationId xmlns:a16="http://schemas.microsoft.com/office/drawing/2014/main" id="{FCE57DB0-3730-4A87-BF4E-44BA45787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7094969" y="5336159"/>
            <a:ext cx="546044" cy="55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temp\WinAzure_rgb_Wht_S.png">
            <a:extLst>
              <a:ext uri="{FF2B5EF4-FFF2-40B4-BE49-F238E27FC236}">
                <a16:creationId xmlns:a16="http://schemas.microsoft.com/office/drawing/2014/main" id="{FC5FDB19-1063-4F68-A4E3-2E6046D58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15460" r="80628" b="15496"/>
          <a:stretch/>
        </p:blipFill>
        <p:spPr bwMode="auto">
          <a:xfrm>
            <a:off x="3570390" y="5336159"/>
            <a:ext cx="546044" cy="55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9DA5DF-F0B3-4D2C-A7E9-0C32A228CA59}"/>
              </a:ext>
            </a:extLst>
          </p:cNvPr>
          <p:cNvSpPr/>
          <p:nvPr/>
        </p:nvSpPr>
        <p:spPr>
          <a:xfrm>
            <a:off x="1393550" y="4713147"/>
            <a:ext cx="4817610" cy="58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3736">
              <a:defRPr/>
            </a:pPr>
            <a:r>
              <a:rPr lang="en-US" sz="1567" i="1" kern="0" dirty="0">
                <a:solidFill>
                  <a:srgbClr val="FFFFFF"/>
                </a:solidFill>
              </a:rPr>
              <a:t>Platform for .NET applications on Windows</a:t>
            </a:r>
          </a:p>
          <a:p>
            <a:pPr marL="0" marR="0" lvl="0" indent="0" algn="ctr" defTabSz="91373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1CDC8-0A80-4C3C-ACF4-DD7124E62A9A}"/>
              </a:ext>
            </a:extLst>
          </p:cNvPr>
          <p:cNvSpPr/>
          <p:nvPr/>
        </p:nvSpPr>
        <p:spPr>
          <a:xfrm>
            <a:off x="6463863" y="4661934"/>
            <a:ext cx="4276112" cy="58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3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Cross-platform, modular libraries &amp; runtime optimized for server and cloud workloads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4BA2AB-EB34-4302-B6C3-597BDE986493}"/>
              </a:ext>
            </a:extLst>
          </p:cNvPr>
          <p:cNvSpPr/>
          <p:nvPr/>
        </p:nvSpPr>
        <p:spPr bwMode="auto">
          <a:xfrm>
            <a:off x="1005756" y="2518743"/>
            <a:ext cx="3966733" cy="1117557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ASP.NET 4.6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F8686-3D9A-4ACC-B4D3-B9D137D41AF9}"/>
              </a:ext>
            </a:extLst>
          </p:cNvPr>
          <p:cNvSpPr/>
          <p:nvPr/>
        </p:nvSpPr>
        <p:spPr bwMode="auto">
          <a:xfrm>
            <a:off x="2382955" y="1682385"/>
            <a:ext cx="1238254" cy="777240"/>
          </a:xfrm>
          <a:prstGeom prst="rect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MVC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A36FFE-627A-4962-9E20-C70253E7D0EB}"/>
              </a:ext>
            </a:extLst>
          </p:cNvPr>
          <p:cNvSpPr/>
          <p:nvPr/>
        </p:nvSpPr>
        <p:spPr bwMode="auto">
          <a:xfrm>
            <a:off x="5043609" y="1680543"/>
            <a:ext cx="5868748" cy="772857"/>
          </a:xfrm>
          <a:prstGeom prst="rect">
            <a:avLst/>
          </a:prstGeom>
          <a:solidFill>
            <a:srgbClr val="FFB9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ASP.NET Core MVC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E55E0-B375-4892-8FAD-39883A5DBFC2}"/>
              </a:ext>
            </a:extLst>
          </p:cNvPr>
          <p:cNvSpPr/>
          <p:nvPr/>
        </p:nvSpPr>
        <p:spPr bwMode="auto">
          <a:xfrm>
            <a:off x="5043609" y="2518742"/>
            <a:ext cx="5868748" cy="1117558"/>
          </a:xfrm>
          <a:prstGeom prst="rect">
            <a:avLst/>
          </a:prstGeom>
          <a:solidFill>
            <a:srgbClr val="D8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ASP.NET Core 1.0</a:t>
            </a:r>
          </a:p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(Server, Middleware, DI, Configuration, Logging)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24A321-84B5-4DA8-B907-968741142B83}"/>
              </a:ext>
            </a:extLst>
          </p:cNvPr>
          <p:cNvSpPr/>
          <p:nvPr/>
        </p:nvSpPr>
        <p:spPr bwMode="auto">
          <a:xfrm>
            <a:off x="3692329" y="1682385"/>
            <a:ext cx="1280160" cy="777240"/>
          </a:xfrm>
          <a:prstGeom prst="rect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Web API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362BC9-D1D5-448C-A761-9321FA8D4C7B}"/>
              </a:ext>
            </a:extLst>
          </p:cNvPr>
          <p:cNvSpPr/>
          <p:nvPr/>
        </p:nvSpPr>
        <p:spPr bwMode="auto">
          <a:xfrm>
            <a:off x="1007041" y="1682385"/>
            <a:ext cx="1304794" cy="777240"/>
          </a:xfrm>
          <a:prstGeom prst="rect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Web</a:t>
            </a:r>
          </a:p>
          <a:p>
            <a:pPr marL="0" marR="0" lvl="0" indent="0" algn="ctr" defTabSz="913927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908B-C3CD-4192-87FA-C66D0E627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67" y="160408"/>
            <a:ext cx="10515600" cy="1325563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Houndini</a:t>
            </a:r>
            <a:r>
              <a:rPr lang="en-US" dirty="0"/>
              <a:t> (From ASP.NET Core 2)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BEE7AE-3CE3-4087-BE3B-599727E20899}"/>
              </a:ext>
            </a:extLst>
          </p:cNvPr>
          <p:cNvSpPr txBox="1">
            <a:spLocks/>
          </p:cNvSpPr>
          <p:nvPr/>
        </p:nvSpPr>
        <p:spPr>
          <a:xfrm>
            <a:off x="838200" y="1716949"/>
            <a:ext cx="4194289" cy="46815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Endpoint Routing is our first “big bet” in the framework layer</a:t>
            </a:r>
          </a:p>
          <a:p>
            <a:r>
              <a:rPr lang="en-US" sz="2000" dirty="0"/>
              <a:t>Makes it easy to interop between middleware and high-level frameworks</a:t>
            </a:r>
          </a:p>
          <a:p>
            <a:r>
              <a:rPr lang="en-US" sz="2000" dirty="0"/>
              <a:t>Uniform way our frameworks are configured</a:t>
            </a:r>
          </a:p>
          <a:p>
            <a:endParaRPr lang="en-US" sz="2000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16957B44-324B-4D45-B547-72E5E6B6F9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171773"/>
              </p:ext>
            </p:extLst>
          </p:nvPr>
        </p:nvGraphicFramePr>
        <p:xfrm>
          <a:off x="5630930" y="1638080"/>
          <a:ext cx="5637899" cy="4681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4897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3B02D5C-9A89-44B4-0C8D-1C8FF11FEC13}"/>
              </a:ext>
            </a:extLst>
          </p:cNvPr>
          <p:cNvSpPr/>
          <p:nvPr/>
        </p:nvSpPr>
        <p:spPr>
          <a:xfrm>
            <a:off x="8842248" y="1828800"/>
            <a:ext cx="1828800" cy="43678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DE4808-DC17-4DD6-B5B2-B3200B0870F9}"/>
              </a:ext>
            </a:extLst>
          </p:cNvPr>
          <p:cNvSpPr/>
          <p:nvPr/>
        </p:nvSpPr>
        <p:spPr>
          <a:xfrm>
            <a:off x="1448936" y="4860666"/>
            <a:ext cx="5486400" cy="803910"/>
          </a:xfrm>
          <a:prstGeom prst="rect">
            <a:avLst/>
          </a:prstGeom>
          <a:solidFill>
            <a:srgbClr val="512BD4"/>
          </a:solidFill>
          <a:ln w="19050">
            <a:solidFill>
              <a:srgbClr val="351D8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9725FD-06EB-4E9E-A164-B73C3BA32197}"/>
              </a:ext>
            </a:extLst>
          </p:cNvPr>
          <p:cNvSpPr/>
          <p:nvPr/>
        </p:nvSpPr>
        <p:spPr>
          <a:xfrm>
            <a:off x="7020733" y="4860824"/>
            <a:ext cx="1743402" cy="8037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rgbClr val="FFFFFF"/>
                </a:solidFill>
                <a:latin typeface="Calibri" panose="020F0502020204030204"/>
              </a:rPr>
              <a:t>Worker </a:t>
            </a:r>
          </a:p>
          <a:p>
            <a:pPr algn="ctr"/>
            <a:r>
              <a:rPr lang="en-US" sz="2000">
                <a:solidFill>
                  <a:srgbClr val="FFFFFF"/>
                </a:solidFill>
                <a:latin typeface="Calibri" panose="020F0502020204030204"/>
              </a:rPr>
              <a:t>Services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F7C47-73CA-4262-81F2-70924FC47AA0}"/>
              </a:ext>
            </a:extLst>
          </p:cNvPr>
          <p:cNvSpPr/>
          <p:nvPr/>
        </p:nvSpPr>
        <p:spPr>
          <a:xfrm>
            <a:off x="1448936" y="5738779"/>
            <a:ext cx="7315199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rgbClr val="FFFFFF"/>
                </a:solidFill>
                <a:latin typeface="Calibri" panose="020F0502020204030204"/>
              </a:rPr>
              <a:t>Hosting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FFD2B5-9D5F-C6F2-3E03-E5844422BDAA}"/>
              </a:ext>
            </a:extLst>
          </p:cNvPr>
          <p:cNvGrpSpPr/>
          <p:nvPr/>
        </p:nvGrpSpPr>
        <p:grpSpPr>
          <a:xfrm>
            <a:off x="1453896" y="4864608"/>
            <a:ext cx="7315199" cy="1335024"/>
            <a:chOff x="1453896" y="4864608"/>
            <a:chExt cx="7315199" cy="133502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3560B2-CAF0-9C55-A883-4FC00E9A241C}"/>
                </a:ext>
              </a:extLst>
            </p:cNvPr>
            <p:cNvSpPr/>
            <p:nvPr/>
          </p:nvSpPr>
          <p:spPr>
            <a:xfrm>
              <a:off x="1453896" y="5742432"/>
              <a:ext cx="7315199" cy="457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>
                  <a:solidFill>
                    <a:srgbClr val="FFFFFF"/>
                  </a:solidFill>
                  <a:latin typeface="Calibri" panose="020F0502020204030204"/>
                </a:rPr>
                <a:t>Hosting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E8475F-70EE-F47D-E9F1-C1051AE1463C}"/>
                </a:ext>
              </a:extLst>
            </p:cNvPr>
            <p:cNvSpPr/>
            <p:nvPr/>
          </p:nvSpPr>
          <p:spPr>
            <a:xfrm>
              <a:off x="7022592" y="4864608"/>
              <a:ext cx="1743402" cy="8037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>
                  <a:solidFill>
                    <a:srgbClr val="FFFFFF"/>
                  </a:solidFill>
                  <a:latin typeface="Calibri" panose="020F0502020204030204"/>
                </a:rPr>
                <a:t>Worker </a:t>
              </a:r>
            </a:p>
            <a:p>
              <a:pPr algn="ctr"/>
              <a:r>
                <a:rPr lang="en-US" sz="2000">
                  <a:solidFill>
                    <a:srgbClr val="FFFFFF"/>
                  </a:solidFill>
                  <a:latin typeface="Calibri" panose="020F0502020204030204"/>
                </a:rPr>
                <a:t>Services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101973-E4C6-D431-E435-4F5326C0A0D4}"/>
                </a:ext>
              </a:extLst>
            </p:cNvPr>
            <p:cNvSpPr/>
            <p:nvPr/>
          </p:nvSpPr>
          <p:spPr>
            <a:xfrm>
              <a:off x="1453896" y="4864608"/>
              <a:ext cx="5486400" cy="803910"/>
            </a:xfrm>
            <a:prstGeom prst="rect">
              <a:avLst/>
            </a:prstGeom>
            <a:solidFill>
              <a:srgbClr val="512BD4"/>
            </a:solidFill>
            <a:ln w="19050">
              <a:solidFill>
                <a:srgbClr val="351D8F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Servers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2E30399-D9A7-9F57-5222-3DF60496AC01}"/>
              </a:ext>
            </a:extLst>
          </p:cNvPr>
          <p:cNvSpPr/>
          <p:nvPr/>
        </p:nvSpPr>
        <p:spPr>
          <a:xfrm>
            <a:off x="1453896" y="3502152"/>
            <a:ext cx="7315200" cy="1280160"/>
          </a:xfrm>
          <a:prstGeom prst="rect">
            <a:avLst/>
          </a:prstGeom>
          <a:solidFill>
            <a:srgbClr val="512BD4"/>
          </a:solidFill>
          <a:ln w="19050">
            <a:solidFill>
              <a:srgbClr val="351D8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E123C-C284-78EE-3C07-D4D54BE87947}"/>
              </a:ext>
            </a:extLst>
          </p:cNvPr>
          <p:cNvSpPr/>
          <p:nvPr/>
        </p:nvSpPr>
        <p:spPr>
          <a:xfrm>
            <a:off x="5660136" y="1837944"/>
            <a:ext cx="3099816" cy="1590596"/>
          </a:xfrm>
          <a:prstGeom prst="rect">
            <a:avLst/>
          </a:prstGeom>
          <a:solidFill>
            <a:srgbClr val="512BD4"/>
          </a:solidFill>
          <a:ln w="19050">
            <a:solidFill>
              <a:srgbClr val="351D8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596B96-B1E0-9F95-1A41-7A8C7F58FF22}"/>
              </a:ext>
            </a:extLst>
          </p:cNvPr>
          <p:cNvSpPr/>
          <p:nvPr/>
        </p:nvSpPr>
        <p:spPr>
          <a:xfrm>
            <a:off x="1453896" y="1837944"/>
            <a:ext cx="4129714" cy="1590596"/>
          </a:xfrm>
          <a:prstGeom prst="rect">
            <a:avLst/>
          </a:prstGeom>
          <a:solidFill>
            <a:srgbClr val="512BD4"/>
          </a:solidFill>
          <a:ln w="19050">
            <a:solidFill>
              <a:srgbClr val="351D8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UI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9910CD-94B3-4164-963A-2DF589E8667C}"/>
              </a:ext>
            </a:extLst>
          </p:cNvPr>
          <p:cNvSpPr/>
          <p:nvPr/>
        </p:nvSpPr>
        <p:spPr>
          <a:xfrm>
            <a:off x="5658487" y="1834431"/>
            <a:ext cx="3099816" cy="1590596"/>
          </a:xfrm>
          <a:prstGeom prst="rect">
            <a:avLst/>
          </a:prstGeom>
          <a:solidFill>
            <a:srgbClr val="512BD4"/>
          </a:solidFill>
          <a:ln w="19050">
            <a:solidFill>
              <a:srgbClr val="351D8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49EAD1-3930-4456-BEB8-35B26D1EF12A}"/>
              </a:ext>
            </a:extLst>
          </p:cNvPr>
          <p:cNvSpPr/>
          <p:nvPr/>
        </p:nvSpPr>
        <p:spPr>
          <a:xfrm>
            <a:off x="6691759" y="2194560"/>
            <a:ext cx="1033272" cy="12344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351D8F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SignalR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C1AB3A-5B7B-44AE-A7A4-2F88B7A72C52}"/>
              </a:ext>
            </a:extLst>
          </p:cNvPr>
          <p:cNvSpPr/>
          <p:nvPr/>
        </p:nvSpPr>
        <p:spPr>
          <a:xfrm>
            <a:off x="7725031" y="2194560"/>
            <a:ext cx="1033272" cy="12344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351D8F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gRPC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2B951D-E1FF-40F5-B4B5-FC9D51865850}"/>
              </a:ext>
            </a:extLst>
          </p:cNvPr>
          <p:cNvSpPr/>
          <p:nvPr/>
        </p:nvSpPr>
        <p:spPr>
          <a:xfrm>
            <a:off x="1448937" y="1836336"/>
            <a:ext cx="4129714" cy="1590596"/>
          </a:xfrm>
          <a:prstGeom prst="rect">
            <a:avLst/>
          </a:prstGeom>
          <a:solidFill>
            <a:srgbClr val="512BD4"/>
          </a:solidFill>
          <a:ln w="19050">
            <a:solidFill>
              <a:srgbClr val="351D8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UI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92425B-4DD3-453B-88F4-9FCC99B44EC9}"/>
              </a:ext>
            </a:extLst>
          </p:cNvPr>
          <p:cNvSpPr/>
          <p:nvPr/>
        </p:nvSpPr>
        <p:spPr>
          <a:xfrm>
            <a:off x="1448936" y="2191064"/>
            <a:ext cx="1033272" cy="1234440"/>
          </a:xfrm>
          <a:prstGeom prst="rect">
            <a:avLst/>
          </a:prstGeom>
          <a:solidFill>
            <a:schemeClr val="accent6"/>
          </a:solidFill>
          <a:ln>
            <a:solidFill>
              <a:srgbClr val="351D8F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5A0D5F-DFE2-4FCB-949A-8AB4D9748A78}"/>
              </a:ext>
            </a:extLst>
          </p:cNvPr>
          <p:cNvSpPr/>
          <p:nvPr/>
        </p:nvSpPr>
        <p:spPr>
          <a:xfrm>
            <a:off x="5658487" y="2194560"/>
            <a:ext cx="1033272" cy="12344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351D8F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APIs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C80AB7-334A-424D-8E04-62DAF378D560}"/>
              </a:ext>
            </a:extLst>
          </p:cNvPr>
          <p:cNvSpPr/>
          <p:nvPr/>
        </p:nvSpPr>
        <p:spPr>
          <a:xfrm>
            <a:off x="2482201" y="2191064"/>
            <a:ext cx="1033272" cy="1234440"/>
          </a:xfrm>
          <a:prstGeom prst="rect">
            <a:avLst/>
          </a:prstGeom>
          <a:solidFill>
            <a:schemeClr val="accent5"/>
          </a:solidFill>
          <a:ln>
            <a:solidFill>
              <a:srgbClr val="351D8F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Pages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AF951A-72F4-4495-BC5A-1AAAEE6E2898}"/>
              </a:ext>
            </a:extLst>
          </p:cNvPr>
          <p:cNvSpPr/>
          <p:nvPr/>
        </p:nvSpPr>
        <p:spPr>
          <a:xfrm>
            <a:off x="4545379" y="2191857"/>
            <a:ext cx="1033272" cy="1234440"/>
          </a:xfrm>
          <a:prstGeom prst="rect">
            <a:avLst/>
          </a:prstGeom>
          <a:solidFill>
            <a:srgbClr val="7030A0"/>
          </a:solidFill>
          <a:ln>
            <a:solidFill>
              <a:srgbClr val="351D8F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/>
              </a:rPr>
              <a:t>Blazor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3B38A6-4751-46BA-8AD1-206F420ED76A}"/>
              </a:ext>
            </a:extLst>
          </p:cNvPr>
          <p:cNvSpPr/>
          <p:nvPr/>
        </p:nvSpPr>
        <p:spPr>
          <a:xfrm>
            <a:off x="3512114" y="2190456"/>
            <a:ext cx="1033272" cy="12344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351D8F"/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6CFAC6-616D-4467-9934-8B25DB09CFB4}"/>
              </a:ext>
            </a:extLst>
          </p:cNvPr>
          <p:cNvGrpSpPr/>
          <p:nvPr/>
        </p:nvGrpSpPr>
        <p:grpSpPr>
          <a:xfrm>
            <a:off x="1448936" y="5207376"/>
            <a:ext cx="5486400" cy="457200"/>
            <a:chOff x="1524000" y="4897914"/>
            <a:chExt cx="5486400" cy="685800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636B14-5D6E-4903-B477-F994880BE0F3}"/>
                </a:ext>
              </a:extLst>
            </p:cNvPr>
            <p:cNvSpPr/>
            <p:nvPr/>
          </p:nvSpPr>
          <p:spPr>
            <a:xfrm>
              <a:off x="1524000" y="4897914"/>
              <a:ext cx="1828800" cy="685800"/>
            </a:xfrm>
            <a:prstGeom prst="rect">
              <a:avLst/>
            </a:prstGeom>
            <a:solidFill>
              <a:srgbClr val="7E63DF"/>
            </a:solidFill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Calibri" panose="020F0502020204030204"/>
                </a:rPr>
                <a:t>Kestrel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EDF1BD-BA7C-4BB7-9026-9690D9060A07}"/>
                </a:ext>
              </a:extLst>
            </p:cNvPr>
            <p:cNvSpPr/>
            <p:nvPr/>
          </p:nvSpPr>
          <p:spPr>
            <a:xfrm>
              <a:off x="3352800" y="4897914"/>
              <a:ext cx="1828800" cy="685800"/>
            </a:xfrm>
            <a:prstGeom prst="rect">
              <a:avLst/>
            </a:prstGeom>
            <a:solidFill>
              <a:srgbClr val="7E63DF"/>
            </a:solidFill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Calibri" panose="020F0502020204030204"/>
                </a:rPr>
                <a:t>IIS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E05557-A490-45FA-8C49-BB3AF8312FFB}"/>
                </a:ext>
              </a:extLst>
            </p:cNvPr>
            <p:cNvSpPr/>
            <p:nvPr/>
          </p:nvSpPr>
          <p:spPr>
            <a:xfrm>
              <a:off x="5181600" y="4897914"/>
              <a:ext cx="1828800" cy="685800"/>
            </a:xfrm>
            <a:prstGeom prst="rect">
              <a:avLst/>
            </a:prstGeom>
            <a:solidFill>
              <a:srgbClr val="7E63DF"/>
            </a:solidFill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  <a:latin typeface="Calibri" panose="020F0502020204030204"/>
                </a:rPr>
                <a:t>HTTP.sys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822045E-6FC7-4229-9AC9-66A0D2C9F74F}"/>
              </a:ext>
            </a:extLst>
          </p:cNvPr>
          <p:cNvSpPr/>
          <p:nvPr/>
        </p:nvSpPr>
        <p:spPr>
          <a:xfrm>
            <a:off x="1448938" y="3498350"/>
            <a:ext cx="7315200" cy="1280160"/>
          </a:xfrm>
          <a:prstGeom prst="rect">
            <a:avLst/>
          </a:prstGeom>
          <a:solidFill>
            <a:srgbClr val="512BD4"/>
          </a:solidFill>
          <a:ln w="19050">
            <a:solidFill>
              <a:srgbClr val="351D8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E2BC7A8-C3E8-42BC-985D-7CE063D629B9}"/>
              </a:ext>
            </a:extLst>
          </p:cNvPr>
          <p:cNvGrpSpPr/>
          <p:nvPr/>
        </p:nvGrpSpPr>
        <p:grpSpPr>
          <a:xfrm>
            <a:off x="1448936" y="3864110"/>
            <a:ext cx="7315202" cy="914400"/>
            <a:chOff x="2438399" y="3808778"/>
            <a:chExt cx="7315202" cy="914400"/>
          </a:xfrm>
          <a:solidFill>
            <a:srgbClr val="7E63DF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2A3615-CA78-4DDC-B41A-D240695EB3FD}"/>
                </a:ext>
              </a:extLst>
            </p:cNvPr>
            <p:cNvSpPr/>
            <p:nvPr/>
          </p:nvSpPr>
          <p:spPr>
            <a:xfrm>
              <a:off x="2438401" y="3808778"/>
              <a:ext cx="1828800" cy="457200"/>
            </a:xfrm>
            <a:prstGeom prst="rect">
              <a:avLst/>
            </a:prstGeom>
            <a:grpFill/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Routing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E49E9D-18ED-479A-B5CC-EC12A23D9498}"/>
                </a:ext>
              </a:extLst>
            </p:cNvPr>
            <p:cNvSpPr/>
            <p:nvPr/>
          </p:nvSpPr>
          <p:spPr>
            <a:xfrm>
              <a:off x="4267201" y="3808778"/>
              <a:ext cx="1828800" cy="457200"/>
            </a:xfrm>
            <a:prstGeom prst="rect">
              <a:avLst/>
            </a:prstGeom>
            <a:grpFill/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1303C8-A8F1-4E7B-AC1C-793C249256FD}"/>
                </a:ext>
              </a:extLst>
            </p:cNvPr>
            <p:cNvSpPr/>
            <p:nvPr/>
          </p:nvSpPr>
          <p:spPr>
            <a:xfrm>
              <a:off x="6096001" y="3808778"/>
              <a:ext cx="1828800" cy="457200"/>
            </a:xfrm>
            <a:prstGeom prst="rect">
              <a:avLst/>
            </a:prstGeom>
            <a:grpFill/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Localization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593C42-9038-4BB2-804B-B03447BED5E0}"/>
                </a:ext>
              </a:extLst>
            </p:cNvPr>
            <p:cNvSpPr/>
            <p:nvPr/>
          </p:nvSpPr>
          <p:spPr>
            <a:xfrm>
              <a:off x="7924801" y="3808778"/>
              <a:ext cx="1828800" cy="457200"/>
            </a:xfrm>
            <a:prstGeom prst="rect">
              <a:avLst/>
            </a:prstGeom>
            <a:grpFill/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Caching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0B7FD62-FBF3-4F48-BBE6-5AFC7A0D9FCF}"/>
                </a:ext>
              </a:extLst>
            </p:cNvPr>
            <p:cNvSpPr/>
            <p:nvPr/>
          </p:nvSpPr>
          <p:spPr>
            <a:xfrm>
              <a:off x="2438399" y="4265978"/>
              <a:ext cx="1828800" cy="457200"/>
            </a:xfrm>
            <a:prstGeom prst="rect">
              <a:avLst/>
            </a:prstGeom>
            <a:grpFill/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Compression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EAEC8C-3083-4A3C-9545-ACC57F539AE1}"/>
                </a:ext>
              </a:extLst>
            </p:cNvPr>
            <p:cNvSpPr/>
            <p:nvPr/>
          </p:nvSpPr>
          <p:spPr>
            <a:xfrm>
              <a:off x="4267199" y="4265978"/>
              <a:ext cx="1828800" cy="457200"/>
            </a:xfrm>
            <a:prstGeom prst="rect">
              <a:avLst/>
            </a:prstGeom>
            <a:grpFill/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Session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CE3A624-C40A-4465-A03F-0B0632568E31}"/>
                </a:ext>
              </a:extLst>
            </p:cNvPr>
            <p:cNvSpPr/>
            <p:nvPr/>
          </p:nvSpPr>
          <p:spPr>
            <a:xfrm>
              <a:off x="6096000" y="4265978"/>
              <a:ext cx="1828800" cy="457200"/>
            </a:xfrm>
            <a:prstGeom prst="rect">
              <a:avLst/>
            </a:prstGeom>
            <a:grpFill/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Health Checks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C697CC9-6666-4643-A169-203A2AAA705E}"/>
                </a:ext>
              </a:extLst>
            </p:cNvPr>
            <p:cNvSpPr/>
            <p:nvPr/>
          </p:nvSpPr>
          <p:spPr>
            <a:xfrm>
              <a:off x="7924800" y="4265978"/>
              <a:ext cx="1828800" cy="457200"/>
            </a:xfrm>
            <a:prstGeom prst="rect">
              <a:avLst/>
            </a:prstGeom>
            <a:grpFill/>
            <a:ln>
              <a:solidFill>
                <a:srgbClr val="351D8F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63" name="Title 62">
            <a:extLst>
              <a:ext uri="{FF2B5EF4-FFF2-40B4-BE49-F238E27FC236}">
                <a16:creationId xmlns:a16="http://schemas.microsoft.com/office/drawing/2014/main" id="{CAD2EEFC-D4DF-4396-AE7A-29BA61AEE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ASP.NET Core: Unified web framework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292D4A-7AAC-473E-9FA0-A690F5D92429}"/>
              </a:ext>
            </a:extLst>
          </p:cNvPr>
          <p:cNvSpPr/>
          <p:nvPr/>
        </p:nvSpPr>
        <p:spPr>
          <a:xfrm>
            <a:off x="8843699" y="1828175"/>
            <a:ext cx="1828800" cy="43678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Extensions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5618C38-C4BF-4B37-9CB9-E1E9812EEC82}"/>
              </a:ext>
            </a:extLst>
          </p:cNvPr>
          <p:cNvSpPr/>
          <p:nvPr/>
        </p:nvSpPr>
        <p:spPr>
          <a:xfrm>
            <a:off x="8843696" y="2190456"/>
            <a:ext cx="1828800" cy="777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F99CA03-9648-4296-A278-C1E8ED0FDAF7}"/>
              </a:ext>
            </a:extLst>
          </p:cNvPr>
          <p:cNvSpPr/>
          <p:nvPr/>
        </p:nvSpPr>
        <p:spPr>
          <a:xfrm>
            <a:off x="8843696" y="5300986"/>
            <a:ext cx="1828800" cy="8949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/>
              </a:rPr>
              <a:t>Dependency Injection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1FBC320-5549-467C-AC7D-F7E891206BA8}"/>
              </a:ext>
            </a:extLst>
          </p:cNvPr>
          <p:cNvSpPr/>
          <p:nvPr/>
        </p:nvSpPr>
        <p:spPr>
          <a:xfrm>
            <a:off x="8843696" y="2969267"/>
            <a:ext cx="1828800" cy="777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/>
              </a:rPr>
              <a:t>Configuration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897F3B0-B70D-4FC1-9E72-FF22F8BCD10B}"/>
              </a:ext>
            </a:extLst>
          </p:cNvPr>
          <p:cNvSpPr/>
          <p:nvPr/>
        </p:nvSpPr>
        <p:spPr>
          <a:xfrm>
            <a:off x="8843696" y="3746507"/>
            <a:ext cx="1828800" cy="777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/>
              </a:rPr>
              <a:t>Options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25C015-0EDF-411E-AAA0-DFEBC33AABE2}"/>
              </a:ext>
            </a:extLst>
          </p:cNvPr>
          <p:cNvSpPr/>
          <p:nvPr/>
        </p:nvSpPr>
        <p:spPr>
          <a:xfrm>
            <a:off x="8843696" y="4523747"/>
            <a:ext cx="1828800" cy="777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/>
              </a:rPr>
              <a:t>File Providers</a:t>
            </a:r>
          </a:p>
        </p:txBody>
      </p:sp>
    </p:spTree>
    <p:extLst>
      <p:ext uri="{BB962C8B-B14F-4D97-AF65-F5344CB8AC3E}">
        <p14:creationId xmlns:p14="http://schemas.microsoft.com/office/powerpoint/2010/main" val="251421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1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3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4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6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7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"/>
                            </p:stCondLst>
                            <p:childTnLst>
                              <p:par>
                                <p:cTn id="12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10" grpId="0" animBg="1"/>
      <p:bldP spid="26" grpId="0" animBg="1"/>
      <p:bldP spid="3" grpId="0" animBg="1"/>
      <p:bldP spid="7" grpId="0" animBg="1"/>
      <p:bldP spid="7" grpId="1" animBg="1"/>
      <p:bldP spid="7" grpId="2" animBg="1"/>
      <p:bldP spid="5" grpId="0" animBg="1"/>
      <p:bldP spid="5" grpId="1" animBg="1"/>
      <p:bldP spid="5" grpId="2" animBg="1"/>
      <p:bldP spid="2" grpId="0" animBg="1"/>
      <p:bldP spid="2" grpId="1" animBg="1"/>
      <p:bldP spid="2" grpId="2" animBg="1"/>
      <p:bldP spid="33" grpId="0" animBg="1"/>
      <p:bldP spid="21" grpId="0" animBg="1"/>
      <p:bldP spid="13" grpId="0" animBg="1"/>
      <p:bldP spid="31" grpId="0" animBg="1"/>
      <p:bldP spid="11" grpId="0" animBg="1"/>
      <p:bldP spid="19" grpId="0" animBg="1"/>
      <p:bldP spid="15" grpId="0" animBg="1"/>
      <p:bldP spid="17" grpId="0" animBg="1"/>
      <p:bldP spid="14" grpId="0" animBg="1"/>
      <p:bldP spid="36" grpId="0" animBg="1"/>
      <p:bldP spid="65" grpId="0" animBg="1"/>
      <p:bldP spid="66" grpId="0" animBg="1"/>
      <p:bldP spid="67" grpId="0" animBg="1"/>
      <p:bldP spid="73" grpId="0" animBg="1"/>
      <p:bldP spid="74" grpId="0" animBg="1"/>
      <p:bldP spid="7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1454</Words>
  <Application>Microsoft Office PowerPoint</Application>
  <PresentationFormat>Widescreen</PresentationFormat>
  <Paragraphs>185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-apple-system</vt:lpstr>
      <vt:lpstr>Arial</vt:lpstr>
      <vt:lpstr>Calibri</vt:lpstr>
      <vt:lpstr>Cascadia Mono</vt:lpstr>
      <vt:lpstr>Consolas</vt:lpstr>
      <vt:lpstr>Open Sans</vt:lpstr>
      <vt:lpstr>Open Sans Light</vt:lpstr>
      <vt:lpstr>Segoe UI</vt:lpstr>
      <vt:lpstr>Segoe UI Light</vt:lpstr>
      <vt:lpstr>Segoe UI Semibold</vt:lpstr>
      <vt:lpstr>Wingdings</vt:lpstr>
      <vt:lpstr>Office Theme</vt:lpstr>
      <vt:lpstr>PowerPoint Presentation</vt:lpstr>
      <vt:lpstr>PowerPoint Presentation</vt:lpstr>
      <vt:lpstr>ASP.NET Core Internal Architecture</vt:lpstr>
      <vt:lpstr>About me</vt:lpstr>
      <vt:lpstr>ASP.NET Core History</vt:lpstr>
      <vt:lpstr>SimplCommerce’s journey</vt:lpstr>
      <vt:lpstr>ASP.NET Core 1.0</vt:lpstr>
      <vt:lpstr>Project Houndini (From ASP.NET Core 2)</vt:lpstr>
      <vt:lpstr>ASP.NET Core: Unified web framework</vt:lpstr>
      <vt:lpstr>Server Architecture</vt:lpstr>
      <vt:lpstr>PowerPoint Presentation</vt:lpstr>
      <vt:lpstr>Request Features in ASP.NET Core</vt:lpstr>
      <vt:lpstr>Anatomy of a request</vt:lpstr>
      <vt:lpstr>Request Processing</vt:lpstr>
      <vt:lpstr>HttpContext</vt:lpstr>
      <vt:lpstr>Minimal Hosting model (from ASP.NET Core 6)</vt:lpstr>
      <vt:lpstr>Do I need to migrate to Minimal Hosting model?</vt:lpstr>
      <vt:lpstr>No Request Queue</vt:lpstr>
      <vt:lpstr>Middleware</vt:lpstr>
      <vt:lpstr>In-line middleware</vt:lpstr>
      <vt:lpstr>Convention-based middleware</vt:lpstr>
      <vt:lpstr>Factory-based middleware</vt:lpstr>
      <vt:lpstr>Middleware order</vt:lpstr>
      <vt:lpstr>Routing</vt:lpstr>
      <vt:lpstr>Dependency Injection</vt:lpstr>
      <vt:lpstr>Create scope</vt:lpstr>
      <vt:lpstr>Exception Handling</vt:lpstr>
      <vt:lpstr>Exception Handler Middleware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Thien Nguyen</cp:lastModifiedBy>
  <cp:revision>26</cp:revision>
  <dcterms:created xsi:type="dcterms:W3CDTF">2022-10-11T15:09:05Z</dcterms:created>
  <dcterms:modified xsi:type="dcterms:W3CDTF">2022-11-19T00:35:00Z</dcterms:modified>
</cp:coreProperties>
</file>